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1"/>
  </p:notesMasterIdLst>
  <p:handoutMasterIdLst>
    <p:handoutMasterId r:id="rId12"/>
  </p:handoutMasterIdLst>
  <p:sldIdLst>
    <p:sldId id="256" r:id="rId3"/>
    <p:sldId id="274" r:id="rId4"/>
    <p:sldId id="271" r:id="rId5"/>
    <p:sldId id="265" r:id="rId6"/>
    <p:sldId id="269" r:id="rId7"/>
    <p:sldId id="267" r:id="rId8"/>
    <p:sldId id="273" r:id="rId9"/>
    <p:sldId id="272" r:id="rId10"/>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946C5E-BC41-2CD8-0C50-2F77DE8F755B}" name="Admin" initials="A" userId="Admi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1E64"/>
    <a:srgbClr val="808000"/>
    <a:srgbClr val="404040"/>
    <a:srgbClr val="BF9000"/>
    <a:srgbClr val="006699"/>
    <a:srgbClr val="D60093"/>
    <a:srgbClr val="C55A11"/>
    <a:srgbClr val="7F7F7F"/>
    <a:srgbClr val="F7F4F3"/>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01" autoAdjust="0"/>
    <p:restoredTop sz="94660"/>
  </p:normalViewPr>
  <p:slideViewPr>
    <p:cSldViewPr snapToGrid="0">
      <p:cViewPr varScale="1">
        <p:scale>
          <a:sx n="38" d="100"/>
          <a:sy n="38" d="100"/>
        </p:scale>
        <p:origin x="2684" y="48"/>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A9508A0-3203-3ECA-30FE-0175D7194A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12BC7E02-2AEB-D04E-7135-C7EA74139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B0814A-A3F1-4C64-9F3C-3CAB012EAB6D}" type="datetimeFigureOut">
              <a:rPr lang="fr-FR" smtClean="0"/>
              <a:t>23/04/2024</a:t>
            </a:fld>
            <a:endParaRPr lang="fr-FR"/>
          </a:p>
        </p:txBody>
      </p:sp>
      <p:sp>
        <p:nvSpPr>
          <p:cNvPr id="5" name="Espace réservé du numéro de diapositive 4">
            <a:extLst>
              <a:ext uri="{FF2B5EF4-FFF2-40B4-BE49-F238E27FC236}">
                <a16:creationId xmlns:a16="http://schemas.microsoft.com/office/drawing/2014/main" id="{40C2F18A-F7F6-8987-CB0F-9BD8B47B17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E8FDE2-3345-4E09-9722-086E2280E89C}" type="slidenum">
              <a:rPr lang="fr-FR" smtClean="0"/>
              <a:t>‹N°›</a:t>
            </a:fld>
            <a:endParaRPr lang="fr-FR"/>
          </a:p>
        </p:txBody>
      </p:sp>
    </p:spTree>
    <p:extLst>
      <p:ext uri="{BB962C8B-B14F-4D97-AF65-F5344CB8AC3E}">
        <p14:creationId xmlns:p14="http://schemas.microsoft.com/office/powerpoint/2010/main" val="21040682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FDF0DD-CD6A-4A32-B46F-4E2731E3875D}" type="datetimeFigureOut">
              <a:rPr lang="fr-FR" smtClean="0"/>
              <a:t>23/04/2024</a:t>
            </a:fld>
            <a:endParaRPr lang="fr-FR"/>
          </a:p>
        </p:txBody>
      </p:sp>
      <p:sp>
        <p:nvSpPr>
          <p:cNvPr id="4" name="Espace réservé de l'image des diapositives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FE946-4C2D-401D-83FB-CDEC8EA92CB8}" type="slidenum">
              <a:rPr lang="fr-FR" smtClean="0"/>
              <a:t>‹N°›</a:t>
            </a:fld>
            <a:endParaRPr lang="fr-FR"/>
          </a:p>
        </p:txBody>
      </p:sp>
    </p:spTree>
    <p:extLst>
      <p:ext uri="{BB962C8B-B14F-4D97-AF65-F5344CB8AC3E}">
        <p14:creationId xmlns:p14="http://schemas.microsoft.com/office/powerpoint/2010/main" val="27414093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32FE946-4C2D-401D-83FB-CDEC8EA92CB8}" type="slidenum">
              <a:rPr lang="fr-FR" smtClean="0"/>
              <a:t>1</a:t>
            </a:fld>
            <a:endParaRPr lang="fr-FR"/>
          </a:p>
        </p:txBody>
      </p:sp>
    </p:spTree>
    <p:extLst>
      <p:ext uri="{BB962C8B-B14F-4D97-AF65-F5344CB8AC3E}">
        <p14:creationId xmlns:p14="http://schemas.microsoft.com/office/powerpoint/2010/main" val="113812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E32FE946-4C2D-401D-83FB-CDEC8EA92CB8}" type="slidenum">
              <a:rPr lang="fr-FR" smtClean="0"/>
              <a:t>5</a:t>
            </a:fld>
            <a:endParaRPr lang="fr-FR"/>
          </a:p>
        </p:txBody>
      </p:sp>
    </p:spTree>
    <p:extLst>
      <p:ext uri="{BB962C8B-B14F-4D97-AF65-F5344CB8AC3E}">
        <p14:creationId xmlns:p14="http://schemas.microsoft.com/office/powerpoint/2010/main" val="2000520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E32FE946-4C2D-401D-83FB-CDEC8EA92CB8}" type="slidenum">
              <a:rPr lang="fr-FR" smtClean="0"/>
              <a:t>6</a:t>
            </a:fld>
            <a:endParaRPr lang="fr-FR"/>
          </a:p>
        </p:txBody>
      </p:sp>
    </p:spTree>
    <p:extLst>
      <p:ext uri="{BB962C8B-B14F-4D97-AF65-F5344CB8AC3E}">
        <p14:creationId xmlns:p14="http://schemas.microsoft.com/office/powerpoint/2010/main" val="105944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E32FE946-4C2D-401D-83FB-CDEC8EA92CB8}" type="slidenum">
              <a:rPr lang="fr-FR" smtClean="0"/>
              <a:t>7</a:t>
            </a:fld>
            <a:endParaRPr lang="fr-FR"/>
          </a:p>
        </p:txBody>
      </p:sp>
    </p:spTree>
    <p:extLst>
      <p:ext uri="{BB962C8B-B14F-4D97-AF65-F5344CB8AC3E}">
        <p14:creationId xmlns:p14="http://schemas.microsoft.com/office/powerpoint/2010/main" val="1452594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E32FE946-4C2D-401D-83FB-CDEC8EA92CB8}" type="slidenum">
              <a:rPr lang="fr-FR" smtClean="0"/>
              <a:t>8</a:t>
            </a:fld>
            <a:endParaRPr lang="fr-FR"/>
          </a:p>
        </p:txBody>
      </p:sp>
    </p:spTree>
    <p:extLst>
      <p:ext uri="{BB962C8B-B14F-4D97-AF65-F5344CB8AC3E}">
        <p14:creationId xmlns:p14="http://schemas.microsoft.com/office/powerpoint/2010/main" val="25035340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yberinflight.com/"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082EC6-2D08-C0D0-52D9-60EE4AEEAD6E}"/>
              </a:ext>
            </a:extLst>
          </p:cNvPr>
          <p:cNvSpPr/>
          <p:nvPr userDrawn="1"/>
        </p:nvSpPr>
        <p:spPr>
          <a:xfrm>
            <a:off x="0" y="1"/>
            <a:ext cx="7559675" cy="489482"/>
          </a:xfrm>
          <a:prstGeom prst="rect">
            <a:avLst/>
          </a:prstGeom>
          <a:gradFill>
            <a:gsLst>
              <a:gs pos="24000">
                <a:srgbClr val="00002A"/>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E2D02184-4AF6-6142-C598-78646E387A9C}"/>
              </a:ext>
            </a:extLst>
          </p:cNvPr>
          <p:cNvSpPr txBox="1"/>
          <p:nvPr userDrawn="1"/>
        </p:nvSpPr>
        <p:spPr>
          <a:xfrm>
            <a:off x="39373" y="71676"/>
            <a:ext cx="2661635" cy="417807"/>
          </a:xfrm>
          <a:prstGeom prst="rect">
            <a:avLst/>
          </a:prstGeom>
          <a:noFill/>
        </p:spPr>
        <p:txBody>
          <a:bodyPr wrap="square">
            <a:spAutoFit/>
          </a:bodyPr>
          <a:lstStyle/>
          <a:p>
            <a:pPr algn="r">
              <a:lnSpc>
                <a:spcPct val="107000"/>
              </a:lnSpc>
              <a:spcAft>
                <a:spcPts val="300"/>
              </a:spcAft>
            </a:pPr>
            <a:r>
              <a:rPr lang="en-US" sz="900" dirty="0">
                <a:solidFill>
                  <a:schemeClr val="bg1"/>
                </a:solidFill>
                <a:effectLst/>
                <a:latin typeface="Leelawadee" panose="020B0502040204020203" pitchFamily="34" charset="-34"/>
                <a:ea typeface="Calibri" panose="020F0502020204030204" pitchFamily="34" charset="0"/>
                <a:cs typeface="Arial" panose="020B0604020202020204" pitchFamily="34" charset="0"/>
              </a:rPr>
              <a:t>Space Cybersecurity Watch by </a:t>
            </a:r>
            <a:r>
              <a:rPr lang="en-US" sz="900" u="none" dirty="0">
                <a:solidFill>
                  <a:schemeClr val="bg1"/>
                </a:solidFill>
                <a:effectLst/>
                <a:latin typeface="Leelawadee" panose="020B0502040204020203" pitchFamily="34" charset="-34"/>
                <a:ea typeface="Calibri" panose="020F0502020204030204" pitchFamily="34" charset="0"/>
                <a:cs typeface="Arial" panose="020B0604020202020204" pitchFamily="34" charset="0"/>
              </a:rPr>
              <a:t>CyberInflight</a:t>
            </a:r>
          </a:p>
          <a:p>
            <a:pPr algn="l">
              <a:lnSpc>
                <a:spcPct val="107000"/>
              </a:lnSpc>
              <a:spcAft>
                <a:spcPts val="300"/>
              </a:spcAft>
            </a:pPr>
            <a:r>
              <a:rPr lang="en-US" sz="900" i="1" dirty="0">
                <a:solidFill>
                  <a:schemeClr val="bg1"/>
                </a:solidFill>
                <a:effectLst/>
                <a:latin typeface="Leelawadee" panose="020B0502040204020203" pitchFamily="34" charset="-34"/>
                <a:ea typeface="Calibri" panose="020F0502020204030204" pitchFamily="34" charset="0"/>
                <a:cs typeface="Arial" panose="020B0604020202020204" pitchFamily="34" charset="0"/>
              </a:rPr>
              <a:t>         </a:t>
            </a:r>
            <a:r>
              <a:rPr lang="en-US" sz="800" i="1" dirty="0">
                <a:solidFill>
                  <a:schemeClr val="bg1"/>
                </a:solidFill>
                <a:effectLst/>
                <a:latin typeface="Leelawadee" panose="020B0502040204020203" pitchFamily="34" charset="-34"/>
                <a:ea typeface="Calibri" panose="020F0502020204030204" pitchFamily="34" charset="0"/>
                <a:cs typeface="Arial" panose="020B0604020202020204" pitchFamily="34" charset="0"/>
              </a:rPr>
              <a:t>www.cyberinflight.com</a:t>
            </a:r>
            <a:endParaRPr lang="en-US" sz="900" i="1" dirty="0">
              <a:solidFill>
                <a:schemeClr val="bg1"/>
              </a:solidFill>
              <a:effectLst/>
              <a:latin typeface="Leelawadee" panose="020B0502040204020203" pitchFamily="34" charset="-34"/>
              <a:ea typeface="Calibri" panose="020F0502020204030204" pitchFamily="34" charset="0"/>
              <a:cs typeface="Arial" panose="020B0604020202020204" pitchFamily="34" charset="0"/>
            </a:endParaRPr>
          </a:p>
        </p:txBody>
      </p:sp>
      <p:sp>
        <p:nvSpPr>
          <p:cNvPr id="5" name="Rectangle 4">
            <a:hlinkClick r:id="rId2"/>
            <a:extLst>
              <a:ext uri="{FF2B5EF4-FFF2-40B4-BE49-F238E27FC236}">
                <a16:creationId xmlns:a16="http://schemas.microsoft.com/office/drawing/2014/main" id="{EEDEE194-B474-E61D-7395-E5CA3AA51B52}"/>
              </a:ext>
            </a:extLst>
          </p:cNvPr>
          <p:cNvSpPr/>
          <p:nvPr userDrawn="1"/>
        </p:nvSpPr>
        <p:spPr>
          <a:xfrm>
            <a:off x="1943100" y="114685"/>
            <a:ext cx="676275" cy="16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hlinkClick r:id="rId2"/>
            <a:extLst>
              <a:ext uri="{FF2B5EF4-FFF2-40B4-BE49-F238E27FC236}">
                <a16:creationId xmlns:a16="http://schemas.microsoft.com/office/drawing/2014/main" id="{214DECA5-0F9E-9BEC-5763-4CE3AF973CFF}"/>
              </a:ext>
            </a:extLst>
          </p:cNvPr>
          <p:cNvSpPr/>
          <p:nvPr userDrawn="1"/>
        </p:nvSpPr>
        <p:spPr>
          <a:xfrm>
            <a:off x="229230" y="306028"/>
            <a:ext cx="1543050" cy="16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8E5352AC-FF43-377B-D84B-072515689591}"/>
              </a:ext>
            </a:extLst>
          </p:cNvPr>
          <p:cNvSpPr txBox="1"/>
          <p:nvPr userDrawn="1"/>
        </p:nvSpPr>
        <p:spPr>
          <a:xfrm rot="19617415">
            <a:off x="6229227" y="2494766"/>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10" name="ZoneTexte 9">
            <a:extLst>
              <a:ext uri="{FF2B5EF4-FFF2-40B4-BE49-F238E27FC236}">
                <a16:creationId xmlns:a16="http://schemas.microsoft.com/office/drawing/2014/main" id="{A8C9CDE1-769E-B315-E09D-77A3F78D55A7}"/>
              </a:ext>
            </a:extLst>
          </p:cNvPr>
          <p:cNvSpPr txBox="1"/>
          <p:nvPr userDrawn="1"/>
        </p:nvSpPr>
        <p:spPr>
          <a:xfrm rot="19617415">
            <a:off x="4132694" y="2530257"/>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11" name="ZoneTexte 10">
            <a:extLst>
              <a:ext uri="{FF2B5EF4-FFF2-40B4-BE49-F238E27FC236}">
                <a16:creationId xmlns:a16="http://schemas.microsoft.com/office/drawing/2014/main" id="{9295CF4D-48A6-A466-FC2F-A9B65DF5E1A6}"/>
              </a:ext>
            </a:extLst>
          </p:cNvPr>
          <p:cNvSpPr txBox="1"/>
          <p:nvPr userDrawn="1"/>
        </p:nvSpPr>
        <p:spPr>
          <a:xfrm rot="19617415">
            <a:off x="-60372" y="2608773"/>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12" name="ZoneTexte 11">
            <a:extLst>
              <a:ext uri="{FF2B5EF4-FFF2-40B4-BE49-F238E27FC236}">
                <a16:creationId xmlns:a16="http://schemas.microsoft.com/office/drawing/2014/main" id="{91784CAE-0A1C-31FE-0DAB-3B8F968B15FB}"/>
              </a:ext>
            </a:extLst>
          </p:cNvPr>
          <p:cNvSpPr txBox="1"/>
          <p:nvPr userDrawn="1"/>
        </p:nvSpPr>
        <p:spPr>
          <a:xfrm rot="19617415">
            <a:off x="-60372" y="5573626"/>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13" name="ZoneTexte 12">
            <a:extLst>
              <a:ext uri="{FF2B5EF4-FFF2-40B4-BE49-F238E27FC236}">
                <a16:creationId xmlns:a16="http://schemas.microsoft.com/office/drawing/2014/main" id="{2AE344E6-12C3-1B68-7DCD-E370151CFEF1}"/>
              </a:ext>
            </a:extLst>
          </p:cNvPr>
          <p:cNvSpPr txBox="1"/>
          <p:nvPr userDrawn="1"/>
        </p:nvSpPr>
        <p:spPr>
          <a:xfrm rot="19617415">
            <a:off x="6229227" y="6967739"/>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14" name="ZoneTexte 13">
            <a:extLst>
              <a:ext uri="{FF2B5EF4-FFF2-40B4-BE49-F238E27FC236}">
                <a16:creationId xmlns:a16="http://schemas.microsoft.com/office/drawing/2014/main" id="{C5D2910B-ECA7-9255-CBF2-DCEA1F245F50}"/>
              </a:ext>
            </a:extLst>
          </p:cNvPr>
          <p:cNvSpPr txBox="1"/>
          <p:nvPr userDrawn="1"/>
        </p:nvSpPr>
        <p:spPr>
          <a:xfrm rot="19617415">
            <a:off x="4132694" y="6990444"/>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15" name="ZoneTexte 14">
            <a:extLst>
              <a:ext uri="{FF2B5EF4-FFF2-40B4-BE49-F238E27FC236}">
                <a16:creationId xmlns:a16="http://schemas.microsoft.com/office/drawing/2014/main" id="{0823AC25-CB18-902C-A23A-114357BD2402}"/>
              </a:ext>
            </a:extLst>
          </p:cNvPr>
          <p:cNvSpPr txBox="1"/>
          <p:nvPr userDrawn="1"/>
        </p:nvSpPr>
        <p:spPr>
          <a:xfrm rot="19617415">
            <a:off x="2036161" y="6960531"/>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16" name="ZoneTexte 15">
            <a:extLst>
              <a:ext uri="{FF2B5EF4-FFF2-40B4-BE49-F238E27FC236}">
                <a16:creationId xmlns:a16="http://schemas.microsoft.com/office/drawing/2014/main" id="{B2A4AD9D-94B9-9141-A5E7-38B9082CA724}"/>
              </a:ext>
            </a:extLst>
          </p:cNvPr>
          <p:cNvSpPr txBox="1"/>
          <p:nvPr userDrawn="1"/>
        </p:nvSpPr>
        <p:spPr>
          <a:xfrm rot="19617415">
            <a:off x="-60372" y="7056052"/>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18" name="ZoneTexte 17">
            <a:extLst>
              <a:ext uri="{FF2B5EF4-FFF2-40B4-BE49-F238E27FC236}">
                <a16:creationId xmlns:a16="http://schemas.microsoft.com/office/drawing/2014/main" id="{75E0D895-F88A-EBA7-9D90-36DF6A1C2C75}"/>
              </a:ext>
            </a:extLst>
          </p:cNvPr>
          <p:cNvSpPr txBox="1"/>
          <p:nvPr userDrawn="1"/>
        </p:nvSpPr>
        <p:spPr>
          <a:xfrm rot="19617415">
            <a:off x="6229227" y="8458730"/>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19" name="ZoneTexte 18">
            <a:extLst>
              <a:ext uri="{FF2B5EF4-FFF2-40B4-BE49-F238E27FC236}">
                <a16:creationId xmlns:a16="http://schemas.microsoft.com/office/drawing/2014/main" id="{CED14E0C-7A23-6D3E-EEBC-ED21BB7EEE4D}"/>
              </a:ext>
            </a:extLst>
          </p:cNvPr>
          <p:cNvSpPr txBox="1"/>
          <p:nvPr userDrawn="1"/>
        </p:nvSpPr>
        <p:spPr>
          <a:xfrm rot="19617415">
            <a:off x="4132694" y="8477173"/>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20" name="ZoneTexte 19">
            <a:extLst>
              <a:ext uri="{FF2B5EF4-FFF2-40B4-BE49-F238E27FC236}">
                <a16:creationId xmlns:a16="http://schemas.microsoft.com/office/drawing/2014/main" id="{B909C736-8033-934F-A5B7-6D2085C39A3F}"/>
              </a:ext>
            </a:extLst>
          </p:cNvPr>
          <p:cNvSpPr txBox="1"/>
          <p:nvPr userDrawn="1"/>
        </p:nvSpPr>
        <p:spPr>
          <a:xfrm rot="19617415">
            <a:off x="2036161" y="8441744"/>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21" name="ZoneTexte 20">
            <a:extLst>
              <a:ext uri="{FF2B5EF4-FFF2-40B4-BE49-F238E27FC236}">
                <a16:creationId xmlns:a16="http://schemas.microsoft.com/office/drawing/2014/main" id="{EE108BC1-994A-C14C-7AF9-60A52F06EA19}"/>
              </a:ext>
            </a:extLst>
          </p:cNvPr>
          <p:cNvSpPr txBox="1"/>
          <p:nvPr userDrawn="1"/>
        </p:nvSpPr>
        <p:spPr>
          <a:xfrm rot="19617415">
            <a:off x="-60372" y="8538479"/>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23" name="ZoneTexte 22">
            <a:extLst>
              <a:ext uri="{FF2B5EF4-FFF2-40B4-BE49-F238E27FC236}">
                <a16:creationId xmlns:a16="http://schemas.microsoft.com/office/drawing/2014/main" id="{8CEF64F2-1751-16FD-0E79-811D2C21CD49}"/>
              </a:ext>
            </a:extLst>
          </p:cNvPr>
          <p:cNvSpPr txBox="1"/>
          <p:nvPr userDrawn="1"/>
        </p:nvSpPr>
        <p:spPr>
          <a:xfrm rot="19617415">
            <a:off x="-60372" y="10020906"/>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24" name="ZoneTexte 23">
            <a:extLst>
              <a:ext uri="{FF2B5EF4-FFF2-40B4-BE49-F238E27FC236}">
                <a16:creationId xmlns:a16="http://schemas.microsoft.com/office/drawing/2014/main" id="{055DA711-239B-23FF-BA7D-7A4077010920}"/>
              </a:ext>
            </a:extLst>
          </p:cNvPr>
          <p:cNvSpPr txBox="1"/>
          <p:nvPr userDrawn="1"/>
        </p:nvSpPr>
        <p:spPr>
          <a:xfrm rot="19617415">
            <a:off x="2036161" y="9922957"/>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26" name="ZoneTexte 25">
            <a:extLst>
              <a:ext uri="{FF2B5EF4-FFF2-40B4-BE49-F238E27FC236}">
                <a16:creationId xmlns:a16="http://schemas.microsoft.com/office/drawing/2014/main" id="{3639D0AA-8C61-5D08-17AD-10AFC0EBA8CC}"/>
              </a:ext>
            </a:extLst>
          </p:cNvPr>
          <p:cNvSpPr txBox="1"/>
          <p:nvPr userDrawn="1"/>
        </p:nvSpPr>
        <p:spPr>
          <a:xfrm rot="19617415">
            <a:off x="4132694" y="9963901"/>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27" name="ZoneTexte 26">
            <a:extLst>
              <a:ext uri="{FF2B5EF4-FFF2-40B4-BE49-F238E27FC236}">
                <a16:creationId xmlns:a16="http://schemas.microsoft.com/office/drawing/2014/main" id="{E9CE2BFA-9E47-E38A-709A-9D9C86EAE10B}"/>
              </a:ext>
            </a:extLst>
          </p:cNvPr>
          <p:cNvSpPr txBox="1"/>
          <p:nvPr userDrawn="1"/>
        </p:nvSpPr>
        <p:spPr>
          <a:xfrm rot="19617415">
            <a:off x="6229227" y="9949719"/>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28" name="ZoneTexte 27">
            <a:extLst>
              <a:ext uri="{FF2B5EF4-FFF2-40B4-BE49-F238E27FC236}">
                <a16:creationId xmlns:a16="http://schemas.microsoft.com/office/drawing/2014/main" id="{E4994E12-5BE7-D98B-BD2B-6CD6E2272E42}"/>
              </a:ext>
            </a:extLst>
          </p:cNvPr>
          <p:cNvSpPr txBox="1"/>
          <p:nvPr userDrawn="1"/>
        </p:nvSpPr>
        <p:spPr>
          <a:xfrm rot="19617415">
            <a:off x="2036161" y="2516892"/>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29" name="ZoneTexte 28">
            <a:extLst>
              <a:ext uri="{FF2B5EF4-FFF2-40B4-BE49-F238E27FC236}">
                <a16:creationId xmlns:a16="http://schemas.microsoft.com/office/drawing/2014/main" id="{6E370CD9-7ABF-CDF6-924E-6C8A5A3BD1C4}"/>
              </a:ext>
            </a:extLst>
          </p:cNvPr>
          <p:cNvSpPr txBox="1"/>
          <p:nvPr userDrawn="1"/>
        </p:nvSpPr>
        <p:spPr>
          <a:xfrm rot="19617415">
            <a:off x="6229227" y="3985757"/>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31" name="ZoneTexte 30">
            <a:extLst>
              <a:ext uri="{FF2B5EF4-FFF2-40B4-BE49-F238E27FC236}">
                <a16:creationId xmlns:a16="http://schemas.microsoft.com/office/drawing/2014/main" id="{4B9199BA-9413-8690-45AD-5D71313168DA}"/>
              </a:ext>
            </a:extLst>
          </p:cNvPr>
          <p:cNvSpPr txBox="1"/>
          <p:nvPr userDrawn="1"/>
        </p:nvSpPr>
        <p:spPr>
          <a:xfrm rot="19617415">
            <a:off x="4132694" y="4016986"/>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32" name="ZoneTexte 31">
            <a:extLst>
              <a:ext uri="{FF2B5EF4-FFF2-40B4-BE49-F238E27FC236}">
                <a16:creationId xmlns:a16="http://schemas.microsoft.com/office/drawing/2014/main" id="{3A472CBC-7CDF-1073-848D-D03A876A51B4}"/>
              </a:ext>
            </a:extLst>
          </p:cNvPr>
          <p:cNvSpPr txBox="1"/>
          <p:nvPr userDrawn="1"/>
        </p:nvSpPr>
        <p:spPr>
          <a:xfrm rot="19617415">
            <a:off x="2036161" y="3998105"/>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33" name="ZoneTexte 32">
            <a:extLst>
              <a:ext uri="{FF2B5EF4-FFF2-40B4-BE49-F238E27FC236}">
                <a16:creationId xmlns:a16="http://schemas.microsoft.com/office/drawing/2014/main" id="{AD464ED7-72A2-CE91-731A-7C46D32D35D6}"/>
              </a:ext>
            </a:extLst>
          </p:cNvPr>
          <p:cNvSpPr txBox="1"/>
          <p:nvPr userDrawn="1"/>
        </p:nvSpPr>
        <p:spPr>
          <a:xfrm rot="19617415">
            <a:off x="-60372" y="4091199"/>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35" name="ZoneTexte 34">
            <a:extLst>
              <a:ext uri="{FF2B5EF4-FFF2-40B4-BE49-F238E27FC236}">
                <a16:creationId xmlns:a16="http://schemas.microsoft.com/office/drawing/2014/main" id="{491DA0F3-818B-8B6A-74FD-1B50D4FF4AC4}"/>
              </a:ext>
            </a:extLst>
          </p:cNvPr>
          <p:cNvSpPr txBox="1"/>
          <p:nvPr userDrawn="1"/>
        </p:nvSpPr>
        <p:spPr>
          <a:xfrm rot="19617415">
            <a:off x="6229227" y="5476748"/>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36" name="ZoneTexte 35">
            <a:extLst>
              <a:ext uri="{FF2B5EF4-FFF2-40B4-BE49-F238E27FC236}">
                <a16:creationId xmlns:a16="http://schemas.microsoft.com/office/drawing/2014/main" id="{45789854-DECE-1973-4DBB-77014155A713}"/>
              </a:ext>
            </a:extLst>
          </p:cNvPr>
          <p:cNvSpPr txBox="1"/>
          <p:nvPr userDrawn="1"/>
        </p:nvSpPr>
        <p:spPr>
          <a:xfrm rot="19617415">
            <a:off x="4132694" y="5503715"/>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37" name="ZoneTexte 36">
            <a:extLst>
              <a:ext uri="{FF2B5EF4-FFF2-40B4-BE49-F238E27FC236}">
                <a16:creationId xmlns:a16="http://schemas.microsoft.com/office/drawing/2014/main" id="{B6BDFBDF-88C1-096D-E04A-18E36420A107}"/>
              </a:ext>
            </a:extLst>
          </p:cNvPr>
          <p:cNvSpPr txBox="1"/>
          <p:nvPr userDrawn="1"/>
        </p:nvSpPr>
        <p:spPr>
          <a:xfrm rot="19617415">
            <a:off x="2036161" y="5479318"/>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38" name="ZoneTexte 37">
            <a:extLst>
              <a:ext uri="{FF2B5EF4-FFF2-40B4-BE49-F238E27FC236}">
                <a16:creationId xmlns:a16="http://schemas.microsoft.com/office/drawing/2014/main" id="{2AA88924-0CB0-FF78-1B3A-B434BA5A6F85}"/>
              </a:ext>
            </a:extLst>
          </p:cNvPr>
          <p:cNvSpPr txBox="1"/>
          <p:nvPr userDrawn="1"/>
        </p:nvSpPr>
        <p:spPr>
          <a:xfrm rot="19617415">
            <a:off x="-60372" y="1099051"/>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40" name="ZoneTexte 39">
            <a:extLst>
              <a:ext uri="{FF2B5EF4-FFF2-40B4-BE49-F238E27FC236}">
                <a16:creationId xmlns:a16="http://schemas.microsoft.com/office/drawing/2014/main" id="{9DF3C7B5-02A5-BA03-9A40-AE43BABF9CB9}"/>
              </a:ext>
            </a:extLst>
          </p:cNvPr>
          <p:cNvSpPr txBox="1"/>
          <p:nvPr userDrawn="1"/>
        </p:nvSpPr>
        <p:spPr>
          <a:xfrm rot="19617415">
            <a:off x="2036161" y="1035679"/>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42" name="ZoneTexte 41">
            <a:extLst>
              <a:ext uri="{FF2B5EF4-FFF2-40B4-BE49-F238E27FC236}">
                <a16:creationId xmlns:a16="http://schemas.microsoft.com/office/drawing/2014/main" id="{02A4434B-6A30-D062-FCEC-8244F68FBDAE}"/>
              </a:ext>
            </a:extLst>
          </p:cNvPr>
          <p:cNvSpPr txBox="1"/>
          <p:nvPr userDrawn="1"/>
        </p:nvSpPr>
        <p:spPr>
          <a:xfrm rot="19617415">
            <a:off x="4132694" y="1043528"/>
            <a:ext cx="1528549" cy="338554"/>
          </a:xfrm>
          <a:prstGeom prst="rect">
            <a:avLst/>
          </a:prstGeom>
          <a:noFill/>
        </p:spPr>
        <p:txBody>
          <a:bodyPr wrap="square" rtlCol="0">
            <a:spAutoFit/>
          </a:bodyPr>
          <a:lstStyle/>
          <a:p>
            <a:r>
              <a:rPr lang="fr-FR" sz="1600" dirty="0">
                <a:solidFill>
                  <a:srgbClr val="F7F7F7"/>
                </a:solidFill>
              </a:rPr>
              <a:t>CyberInflight</a:t>
            </a:r>
          </a:p>
        </p:txBody>
      </p:sp>
      <p:sp>
        <p:nvSpPr>
          <p:cNvPr id="43" name="ZoneTexte 42">
            <a:extLst>
              <a:ext uri="{FF2B5EF4-FFF2-40B4-BE49-F238E27FC236}">
                <a16:creationId xmlns:a16="http://schemas.microsoft.com/office/drawing/2014/main" id="{61E59490-8359-C897-A4CA-E9EDAE001FE7}"/>
              </a:ext>
            </a:extLst>
          </p:cNvPr>
          <p:cNvSpPr txBox="1"/>
          <p:nvPr userDrawn="1"/>
        </p:nvSpPr>
        <p:spPr>
          <a:xfrm rot="19617415">
            <a:off x="6229227" y="1003775"/>
            <a:ext cx="1528549" cy="338554"/>
          </a:xfrm>
          <a:prstGeom prst="rect">
            <a:avLst/>
          </a:prstGeom>
          <a:noFill/>
        </p:spPr>
        <p:txBody>
          <a:bodyPr wrap="square" rtlCol="0">
            <a:spAutoFit/>
          </a:bodyPr>
          <a:lstStyle/>
          <a:p>
            <a:r>
              <a:rPr lang="fr-FR" sz="1600" dirty="0">
                <a:solidFill>
                  <a:srgbClr val="F7F7F7"/>
                </a:solidFill>
              </a:rPr>
              <a:t>CyberInflight</a:t>
            </a:r>
          </a:p>
        </p:txBody>
      </p:sp>
      <p:pic>
        <p:nvPicPr>
          <p:cNvPr id="44" name="Picture 2" descr="Image envoyée dans la conversation">
            <a:extLst>
              <a:ext uri="{FF2B5EF4-FFF2-40B4-BE49-F238E27FC236}">
                <a16:creationId xmlns:a16="http://schemas.microsoft.com/office/drawing/2014/main" id="{5085812E-D35D-BD1B-B7C6-5F36767D0FEC}"/>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447" y="10153649"/>
            <a:ext cx="389871" cy="45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419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EB70FFF-F78A-4988-90D4-FC144DE8DD6A}" type="slidenum">
              <a:rPr lang="fr-FR" smtClean="0"/>
              <a:t>‹N°›</a:t>
            </a:fld>
            <a:endParaRPr lang="fr-FR"/>
          </a:p>
        </p:txBody>
      </p:sp>
    </p:spTree>
    <p:extLst>
      <p:ext uri="{BB962C8B-B14F-4D97-AF65-F5344CB8AC3E}">
        <p14:creationId xmlns:p14="http://schemas.microsoft.com/office/powerpoint/2010/main" val="1236647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EB70FFF-F78A-4988-90D4-FC144DE8DD6A}" type="slidenum">
              <a:rPr lang="fr-FR" smtClean="0"/>
              <a:t>‹N°›</a:t>
            </a:fld>
            <a:endParaRPr lang="fr-FR"/>
          </a:p>
        </p:txBody>
      </p:sp>
    </p:spTree>
    <p:extLst>
      <p:ext uri="{BB962C8B-B14F-4D97-AF65-F5344CB8AC3E}">
        <p14:creationId xmlns:p14="http://schemas.microsoft.com/office/powerpoint/2010/main" val="507300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2BD0C0-C304-9C55-BA32-0EC11C20829E}"/>
              </a:ext>
            </a:extLst>
          </p:cNvPr>
          <p:cNvSpPr>
            <a:spLocks noGrp="1"/>
          </p:cNvSpPr>
          <p:nvPr>
            <p:ph type="ctrTitle"/>
          </p:nvPr>
        </p:nvSpPr>
        <p:spPr>
          <a:xfrm>
            <a:off x="944563" y="1749425"/>
            <a:ext cx="5670550" cy="3722688"/>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F99D0C4-66BD-E26F-EF40-86F42E0DFD8C}"/>
              </a:ext>
            </a:extLst>
          </p:cNvPr>
          <p:cNvSpPr>
            <a:spLocks noGrp="1"/>
          </p:cNvSpPr>
          <p:nvPr>
            <p:ph type="subTitle" idx="1"/>
          </p:nvPr>
        </p:nvSpPr>
        <p:spPr>
          <a:xfrm>
            <a:off x="944563" y="5614988"/>
            <a:ext cx="5670550" cy="25828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DF6CE49-0D02-BD61-AAF2-2DA8FBCFE0BE}"/>
              </a:ext>
            </a:extLst>
          </p:cNvPr>
          <p:cNvSpPr>
            <a:spLocks noGrp="1"/>
          </p:cNvSpPr>
          <p:nvPr>
            <p:ph type="dt" sz="half" idx="10"/>
          </p:nvPr>
        </p:nvSpPr>
        <p:spPr/>
        <p:txBody>
          <a:bodyPr/>
          <a:lstStyle/>
          <a:p>
            <a:fld id="{6BA12E1A-DC82-40B1-A416-A6AA600C9566}" type="datetimeFigureOut">
              <a:rPr lang="fr-FR" smtClean="0"/>
              <a:t>23/04/2024</a:t>
            </a:fld>
            <a:endParaRPr lang="fr-FR"/>
          </a:p>
        </p:txBody>
      </p:sp>
      <p:sp>
        <p:nvSpPr>
          <p:cNvPr id="5" name="Espace réservé du pied de page 4">
            <a:extLst>
              <a:ext uri="{FF2B5EF4-FFF2-40B4-BE49-F238E27FC236}">
                <a16:creationId xmlns:a16="http://schemas.microsoft.com/office/drawing/2014/main" id="{18B0476B-9C3D-82F5-15C7-E64DD5DFFA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4F2A78A-48ED-DC36-4FE7-74C8232BB7F6}"/>
              </a:ext>
            </a:extLst>
          </p:cNvPr>
          <p:cNvSpPr>
            <a:spLocks noGrp="1"/>
          </p:cNvSpPr>
          <p:nvPr>
            <p:ph type="sldNum" sz="quarter" idx="12"/>
          </p:nvPr>
        </p:nvSpPr>
        <p:spPr/>
        <p:txBody>
          <a:bodyPr/>
          <a:lstStyle/>
          <a:p>
            <a:fld id="{53EC8C4B-9901-431F-91F2-5565733655B1}" type="slidenum">
              <a:rPr lang="fr-FR" smtClean="0"/>
              <a:t>‹N°›</a:t>
            </a:fld>
            <a:endParaRPr lang="fr-FR"/>
          </a:p>
        </p:txBody>
      </p:sp>
    </p:spTree>
    <p:extLst>
      <p:ext uri="{BB962C8B-B14F-4D97-AF65-F5344CB8AC3E}">
        <p14:creationId xmlns:p14="http://schemas.microsoft.com/office/powerpoint/2010/main" val="1107287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77C92A-90CD-C687-A7A4-D3DE00E3BDA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D68D897-42E9-9898-5E09-7762C6802D4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A87099-1BA2-74E2-09BA-70C2D044E9B2}"/>
              </a:ext>
            </a:extLst>
          </p:cNvPr>
          <p:cNvSpPr>
            <a:spLocks noGrp="1"/>
          </p:cNvSpPr>
          <p:nvPr>
            <p:ph type="dt" sz="half" idx="10"/>
          </p:nvPr>
        </p:nvSpPr>
        <p:spPr/>
        <p:txBody>
          <a:bodyPr/>
          <a:lstStyle/>
          <a:p>
            <a:fld id="{6BA12E1A-DC82-40B1-A416-A6AA600C9566}" type="datetimeFigureOut">
              <a:rPr lang="fr-FR" smtClean="0"/>
              <a:t>23/04/2024</a:t>
            </a:fld>
            <a:endParaRPr lang="fr-FR"/>
          </a:p>
        </p:txBody>
      </p:sp>
      <p:sp>
        <p:nvSpPr>
          <p:cNvPr id="5" name="Espace réservé du pied de page 4">
            <a:extLst>
              <a:ext uri="{FF2B5EF4-FFF2-40B4-BE49-F238E27FC236}">
                <a16:creationId xmlns:a16="http://schemas.microsoft.com/office/drawing/2014/main" id="{6E19E5CE-A892-5783-D2B3-6FA222FE071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A79DB1-1F19-D72B-7B4F-72A0718EFCB9}"/>
              </a:ext>
            </a:extLst>
          </p:cNvPr>
          <p:cNvSpPr>
            <a:spLocks noGrp="1"/>
          </p:cNvSpPr>
          <p:nvPr>
            <p:ph type="sldNum" sz="quarter" idx="12"/>
          </p:nvPr>
        </p:nvSpPr>
        <p:spPr/>
        <p:txBody>
          <a:bodyPr/>
          <a:lstStyle/>
          <a:p>
            <a:fld id="{53EC8C4B-9901-431F-91F2-5565733655B1}" type="slidenum">
              <a:rPr lang="fr-FR" smtClean="0"/>
              <a:t>‹N°›</a:t>
            </a:fld>
            <a:endParaRPr lang="fr-FR"/>
          </a:p>
        </p:txBody>
      </p:sp>
    </p:spTree>
    <p:extLst>
      <p:ext uri="{BB962C8B-B14F-4D97-AF65-F5344CB8AC3E}">
        <p14:creationId xmlns:p14="http://schemas.microsoft.com/office/powerpoint/2010/main" val="3939690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0B33F-DA62-3F28-F69A-62848B401CC3}"/>
              </a:ext>
            </a:extLst>
          </p:cNvPr>
          <p:cNvSpPr>
            <a:spLocks noGrp="1"/>
          </p:cNvSpPr>
          <p:nvPr>
            <p:ph type="title"/>
          </p:nvPr>
        </p:nvSpPr>
        <p:spPr>
          <a:xfrm>
            <a:off x="515938" y="2665413"/>
            <a:ext cx="6519862" cy="4448175"/>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E7C8594-4AE5-CCD6-4A73-F0D9B89D48E0}"/>
              </a:ext>
            </a:extLst>
          </p:cNvPr>
          <p:cNvSpPr>
            <a:spLocks noGrp="1"/>
          </p:cNvSpPr>
          <p:nvPr>
            <p:ph type="body" idx="1"/>
          </p:nvPr>
        </p:nvSpPr>
        <p:spPr>
          <a:xfrm>
            <a:off x="515938" y="7154863"/>
            <a:ext cx="6519862" cy="23383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5AC64B4-CD39-C53F-024C-89D5E39D01F6}"/>
              </a:ext>
            </a:extLst>
          </p:cNvPr>
          <p:cNvSpPr>
            <a:spLocks noGrp="1"/>
          </p:cNvSpPr>
          <p:nvPr>
            <p:ph type="dt" sz="half" idx="10"/>
          </p:nvPr>
        </p:nvSpPr>
        <p:spPr/>
        <p:txBody>
          <a:bodyPr/>
          <a:lstStyle/>
          <a:p>
            <a:fld id="{6BA12E1A-DC82-40B1-A416-A6AA600C9566}" type="datetimeFigureOut">
              <a:rPr lang="fr-FR" smtClean="0"/>
              <a:t>23/04/2024</a:t>
            </a:fld>
            <a:endParaRPr lang="fr-FR"/>
          </a:p>
        </p:txBody>
      </p:sp>
      <p:sp>
        <p:nvSpPr>
          <p:cNvPr id="5" name="Espace réservé du pied de page 4">
            <a:extLst>
              <a:ext uri="{FF2B5EF4-FFF2-40B4-BE49-F238E27FC236}">
                <a16:creationId xmlns:a16="http://schemas.microsoft.com/office/drawing/2014/main" id="{2EF299E2-6E08-CBAE-E144-2495193AA86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D08587-CF7D-D7E5-A53E-412B3AEB4FC8}"/>
              </a:ext>
            </a:extLst>
          </p:cNvPr>
          <p:cNvSpPr>
            <a:spLocks noGrp="1"/>
          </p:cNvSpPr>
          <p:nvPr>
            <p:ph type="sldNum" sz="quarter" idx="12"/>
          </p:nvPr>
        </p:nvSpPr>
        <p:spPr/>
        <p:txBody>
          <a:bodyPr/>
          <a:lstStyle/>
          <a:p>
            <a:fld id="{53EC8C4B-9901-431F-91F2-5565733655B1}" type="slidenum">
              <a:rPr lang="fr-FR" smtClean="0"/>
              <a:t>‹N°›</a:t>
            </a:fld>
            <a:endParaRPr lang="fr-FR"/>
          </a:p>
        </p:txBody>
      </p:sp>
    </p:spTree>
    <p:extLst>
      <p:ext uri="{BB962C8B-B14F-4D97-AF65-F5344CB8AC3E}">
        <p14:creationId xmlns:p14="http://schemas.microsoft.com/office/powerpoint/2010/main" val="2518262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9C96E8-9855-A005-0B57-5031D9F2DEE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0C012BA-5876-F5D6-7354-3D548420C0AE}"/>
              </a:ext>
            </a:extLst>
          </p:cNvPr>
          <p:cNvSpPr>
            <a:spLocks noGrp="1"/>
          </p:cNvSpPr>
          <p:nvPr>
            <p:ph sz="half" idx="1"/>
          </p:nvPr>
        </p:nvSpPr>
        <p:spPr>
          <a:xfrm>
            <a:off x="519113" y="2846388"/>
            <a:ext cx="3184525" cy="67833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697D842-01A5-739D-A09F-47E302B4A9F0}"/>
              </a:ext>
            </a:extLst>
          </p:cNvPr>
          <p:cNvSpPr>
            <a:spLocks noGrp="1"/>
          </p:cNvSpPr>
          <p:nvPr>
            <p:ph sz="half" idx="2"/>
          </p:nvPr>
        </p:nvSpPr>
        <p:spPr>
          <a:xfrm>
            <a:off x="3856038" y="2846388"/>
            <a:ext cx="3184525" cy="67833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8675218-0AFE-7224-6F1F-6E8AEE33EECA}"/>
              </a:ext>
            </a:extLst>
          </p:cNvPr>
          <p:cNvSpPr>
            <a:spLocks noGrp="1"/>
          </p:cNvSpPr>
          <p:nvPr>
            <p:ph type="dt" sz="half" idx="10"/>
          </p:nvPr>
        </p:nvSpPr>
        <p:spPr/>
        <p:txBody>
          <a:bodyPr/>
          <a:lstStyle/>
          <a:p>
            <a:fld id="{6BA12E1A-DC82-40B1-A416-A6AA600C9566}" type="datetimeFigureOut">
              <a:rPr lang="fr-FR" smtClean="0"/>
              <a:t>23/04/2024</a:t>
            </a:fld>
            <a:endParaRPr lang="fr-FR"/>
          </a:p>
        </p:txBody>
      </p:sp>
      <p:sp>
        <p:nvSpPr>
          <p:cNvPr id="6" name="Espace réservé du pied de page 5">
            <a:extLst>
              <a:ext uri="{FF2B5EF4-FFF2-40B4-BE49-F238E27FC236}">
                <a16:creationId xmlns:a16="http://schemas.microsoft.com/office/drawing/2014/main" id="{BA137D0D-FCF9-2AD4-375C-18861E127D6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8F85455-E8C8-64D4-6200-0086690D7825}"/>
              </a:ext>
            </a:extLst>
          </p:cNvPr>
          <p:cNvSpPr>
            <a:spLocks noGrp="1"/>
          </p:cNvSpPr>
          <p:nvPr>
            <p:ph type="sldNum" sz="quarter" idx="12"/>
          </p:nvPr>
        </p:nvSpPr>
        <p:spPr/>
        <p:txBody>
          <a:bodyPr/>
          <a:lstStyle/>
          <a:p>
            <a:fld id="{53EC8C4B-9901-431F-91F2-5565733655B1}" type="slidenum">
              <a:rPr lang="fr-FR" smtClean="0"/>
              <a:t>‹N°›</a:t>
            </a:fld>
            <a:endParaRPr lang="fr-FR"/>
          </a:p>
        </p:txBody>
      </p:sp>
    </p:spTree>
    <p:extLst>
      <p:ext uri="{BB962C8B-B14F-4D97-AF65-F5344CB8AC3E}">
        <p14:creationId xmlns:p14="http://schemas.microsoft.com/office/powerpoint/2010/main" val="2137487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35997F-C38A-F484-A5C6-88723431C390}"/>
              </a:ext>
            </a:extLst>
          </p:cNvPr>
          <p:cNvSpPr>
            <a:spLocks noGrp="1"/>
          </p:cNvSpPr>
          <p:nvPr>
            <p:ph type="title"/>
          </p:nvPr>
        </p:nvSpPr>
        <p:spPr>
          <a:xfrm>
            <a:off x="520700" y="569913"/>
            <a:ext cx="6519863" cy="2065337"/>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C48090F-09FB-5A3B-913D-1517EA69DC77}"/>
              </a:ext>
            </a:extLst>
          </p:cNvPr>
          <p:cNvSpPr>
            <a:spLocks noGrp="1"/>
          </p:cNvSpPr>
          <p:nvPr>
            <p:ph type="body" idx="1"/>
          </p:nvPr>
        </p:nvSpPr>
        <p:spPr>
          <a:xfrm>
            <a:off x="520700" y="2620963"/>
            <a:ext cx="3198813" cy="12842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6598665-12CF-ABCF-7CC9-1E73DC391975}"/>
              </a:ext>
            </a:extLst>
          </p:cNvPr>
          <p:cNvSpPr>
            <a:spLocks noGrp="1"/>
          </p:cNvSpPr>
          <p:nvPr>
            <p:ph sz="half" idx="2"/>
          </p:nvPr>
        </p:nvSpPr>
        <p:spPr>
          <a:xfrm>
            <a:off x="520700" y="3905250"/>
            <a:ext cx="3198813" cy="57451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619FA28-7FA8-D464-654E-4C9C96753744}"/>
              </a:ext>
            </a:extLst>
          </p:cNvPr>
          <p:cNvSpPr>
            <a:spLocks noGrp="1"/>
          </p:cNvSpPr>
          <p:nvPr>
            <p:ph type="body" sz="quarter" idx="3"/>
          </p:nvPr>
        </p:nvSpPr>
        <p:spPr>
          <a:xfrm>
            <a:off x="3827463" y="2620963"/>
            <a:ext cx="3213100" cy="12842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C4FEF99-0191-BF81-2872-271F25A40B67}"/>
              </a:ext>
            </a:extLst>
          </p:cNvPr>
          <p:cNvSpPr>
            <a:spLocks noGrp="1"/>
          </p:cNvSpPr>
          <p:nvPr>
            <p:ph sz="quarter" idx="4"/>
          </p:nvPr>
        </p:nvSpPr>
        <p:spPr>
          <a:xfrm>
            <a:off x="3827463" y="3905250"/>
            <a:ext cx="3213100" cy="57451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2F593D1-A3B2-5B77-7B39-2B979F213E90}"/>
              </a:ext>
            </a:extLst>
          </p:cNvPr>
          <p:cNvSpPr>
            <a:spLocks noGrp="1"/>
          </p:cNvSpPr>
          <p:nvPr>
            <p:ph type="dt" sz="half" idx="10"/>
          </p:nvPr>
        </p:nvSpPr>
        <p:spPr/>
        <p:txBody>
          <a:bodyPr/>
          <a:lstStyle/>
          <a:p>
            <a:fld id="{6BA12E1A-DC82-40B1-A416-A6AA600C9566}" type="datetimeFigureOut">
              <a:rPr lang="fr-FR" smtClean="0"/>
              <a:t>23/04/2024</a:t>
            </a:fld>
            <a:endParaRPr lang="fr-FR"/>
          </a:p>
        </p:txBody>
      </p:sp>
      <p:sp>
        <p:nvSpPr>
          <p:cNvPr id="8" name="Espace réservé du pied de page 7">
            <a:extLst>
              <a:ext uri="{FF2B5EF4-FFF2-40B4-BE49-F238E27FC236}">
                <a16:creationId xmlns:a16="http://schemas.microsoft.com/office/drawing/2014/main" id="{80948F96-5A44-A73B-72CA-D552EBA44E6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7941CC3-C2A8-560A-3562-B1BC79B7D8AE}"/>
              </a:ext>
            </a:extLst>
          </p:cNvPr>
          <p:cNvSpPr>
            <a:spLocks noGrp="1"/>
          </p:cNvSpPr>
          <p:nvPr>
            <p:ph type="sldNum" sz="quarter" idx="12"/>
          </p:nvPr>
        </p:nvSpPr>
        <p:spPr/>
        <p:txBody>
          <a:bodyPr/>
          <a:lstStyle/>
          <a:p>
            <a:fld id="{53EC8C4B-9901-431F-91F2-5565733655B1}" type="slidenum">
              <a:rPr lang="fr-FR" smtClean="0"/>
              <a:t>‹N°›</a:t>
            </a:fld>
            <a:endParaRPr lang="fr-FR"/>
          </a:p>
        </p:txBody>
      </p:sp>
    </p:spTree>
    <p:extLst>
      <p:ext uri="{BB962C8B-B14F-4D97-AF65-F5344CB8AC3E}">
        <p14:creationId xmlns:p14="http://schemas.microsoft.com/office/powerpoint/2010/main" val="3496339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3E750D-EB82-D7B2-18A5-534BE970B6C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B3C6B2B-C566-871F-9D62-F3064FF08C2C}"/>
              </a:ext>
            </a:extLst>
          </p:cNvPr>
          <p:cNvSpPr>
            <a:spLocks noGrp="1"/>
          </p:cNvSpPr>
          <p:nvPr>
            <p:ph type="dt" sz="half" idx="10"/>
          </p:nvPr>
        </p:nvSpPr>
        <p:spPr/>
        <p:txBody>
          <a:bodyPr/>
          <a:lstStyle/>
          <a:p>
            <a:fld id="{6BA12E1A-DC82-40B1-A416-A6AA600C9566}" type="datetimeFigureOut">
              <a:rPr lang="fr-FR" smtClean="0"/>
              <a:t>23/04/2024</a:t>
            </a:fld>
            <a:endParaRPr lang="fr-FR"/>
          </a:p>
        </p:txBody>
      </p:sp>
      <p:sp>
        <p:nvSpPr>
          <p:cNvPr id="4" name="Espace réservé du pied de page 3">
            <a:extLst>
              <a:ext uri="{FF2B5EF4-FFF2-40B4-BE49-F238E27FC236}">
                <a16:creationId xmlns:a16="http://schemas.microsoft.com/office/drawing/2014/main" id="{9AC37752-4EFF-BE70-9DFA-BFD4A5F57BE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4CDBCF0-DECA-6F98-32F9-A72EE6EFF22A}"/>
              </a:ext>
            </a:extLst>
          </p:cNvPr>
          <p:cNvSpPr>
            <a:spLocks noGrp="1"/>
          </p:cNvSpPr>
          <p:nvPr>
            <p:ph type="sldNum" sz="quarter" idx="12"/>
          </p:nvPr>
        </p:nvSpPr>
        <p:spPr/>
        <p:txBody>
          <a:bodyPr/>
          <a:lstStyle/>
          <a:p>
            <a:fld id="{53EC8C4B-9901-431F-91F2-5565733655B1}" type="slidenum">
              <a:rPr lang="fr-FR" smtClean="0"/>
              <a:t>‹N°›</a:t>
            </a:fld>
            <a:endParaRPr lang="fr-FR"/>
          </a:p>
        </p:txBody>
      </p:sp>
    </p:spTree>
    <p:extLst>
      <p:ext uri="{BB962C8B-B14F-4D97-AF65-F5344CB8AC3E}">
        <p14:creationId xmlns:p14="http://schemas.microsoft.com/office/powerpoint/2010/main" val="1957941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989738B-2C11-BC38-0AD0-22BC8DD03CB2}"/>
              </a:ext>
            </a:extLst>
          </p:cNvPr>
          <p:cNvSpPr>
            <a:spLocks noGrp="1"/>
          </p:cNvSpPr>
          <p:nvPr>
            <p:ph type="dt" sz="half" idx="10"/>
          </p:nvPr>
        </p:nvSpPr>
        <p:spPr/>
        <p:txBody>
          <a:bodyPr/>
          <a:lstStyle/>
          <a:p>
            <a:fld id="{6BA12E1A-DC82-40B1-A416-A6AA600C9566}" type="datetimeFigureOut">
              <a:rPr lang="fr-FR" smtClean="0"/>
              <a:t>23/04/2024</a:t>
            </a:fld>
            <a:endParaRPr lang="fr-FR"/>
          </a:p>
        </p:txBody>
      </p:sp>
      <p:sp>
        <p:nvSpPr>
          <p:cNvPr id="3" name="Espace réservé du pied de page 2">
            <a:extLst>
              <a:ext uri="{FF2B5EF4-FFF2-40B4-BE49-F238E27FC236}">
                <a16:creationId xmlns:a16="http://schemas.microsoft.com/office/drawing/2014/main" id="{730C0E35-0C0C-D4D1-9203-500E5B92251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B293BB5-32E0-9341-D4B3-8394FBA27824}"/>
              </a:ext>
            </a:extLst>
          </p:cNvPr>
          <p:cNvSpPr>
            <a:spLocks noGrp="1"/>
          </p:cNvSpPr>
          <p:nvPr>
            <p:ph type="sldNum" sz="quarter" idx="12"/>
          </p:nvPr>
        </p:nvSpPr>
        <p:spPr/>
        <p:txBody>
          <a:bodyPr/>
          <a:lstStyle/>
          <a:p>
            <a:fld id="{53EC8C4B-9901-431F-91F2-5565733655B1}" type="slidenum">
              <a:rPr lang="fr-FR" smtClean="0"/>
              <a:t>‹N°›</a:t>
            </a:fld>
            <a:endParaRPr lang="fr-FR"/>
          </a:p>
        </p:txBody>
      </p:sp>
    </p:spTree>
    <p:extLst>
      <p:ext uri="{BB962C8B-B14F-4D97-AF65-F5344CB8AC3E}">
        <p14:creationId xmlns:p14="http://schemas.microsoft.com/office/powerpoint/2010/main" val="1422403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95EC4-21DE-9E46-72BA-3D84CF6BFA84}"/>
              </a:ext>
            </a:extLst>
          </p:cNvPr>
          <p:cNvSpPr>
            <a:spLocks noGrp="1"/>
          </p:cNvSpPr>
          <p:nvPr>
            <p:ph type="title"/>
          </p:nvPr>
        </p:nvSpPr>
        <p:spPr>
          <a:xfrm>
            <a:off x="520700" y="712788"/>
            <a:ext cx="2438400" cy="249555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E38F084-E418-10C4-0B5A-6EC2E4A400F0}"/>
              </a:ext>
            </a:extLst>
          </p:cNvPr>
          <p:cNvSpPr>
            <a:spLocks noGrp="1"/>
          </p:cNvSpPr>
          <p:nvPr>
            <p:ph idx="1"/>
          </p:nvPr>
        </p:nvSpPr>
        <p:spPr>
          <a:xfrm>
            <a:off x="3213100" y="1539875"/>
            <a:ext cx="3827463" cy="7597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9809CC5-A956-7BBB-963D-BBA15CE3AEA0}"/>
              </a:ext>
            </a:extLst>
          </p:cNvPr>
          <p:cNvSpPr>
            <a:spLocks noGrp="1"/>
          </p:cNvSpPr>
          <p:nvPr>
            <p:ph type="body" sz="half" idx="2"/>
          </p:nvPr>
        </p:nvSpPr>
        <p:spPr>
          <a:xfrm>
            <a:off x="520700" y="3208338"/>
            <a:ext cx="2438400" cy="59420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AAC3882-EACC-4CE7-7D65-8669BE1E04C2}"/>
              </a:ext>
            </a:extLst>
          </p:cNvPr>
          <p:cNvSpPr>
            <a:spLocks noGrp="1"/>
          </p:cNvSpPr>
          <p:nvPr>
            <p:ph type="dt" sz="half" idx="10"/>
          </p:nvPr>
        </p:nvSpPr>
        <p:spPr/>
        <p:txBody>
          <a:bodyPr/>
          <a:lstStyle/>
          <a:p>
            <a:fld id="{6BA12E1A-DC82-40B1-A416-A6AA600C9566}" type="datetimeFigureOut">
              <a:rPr lang="fr-FR" smtClean="0"/>
              <a:t>23/04/2024</a:t>
            </a:fld>
            <a:endParaRPr lang="fr-FR"/>
          </a:p>
        </p:txBody>
      </p:sp>
      <p:sp>
        <p:nvSpPr>
          <p:cNvPr id="6" name="Espace réservé du pied de page 5">
            <a:extLst>
              <a:ext uri="{FF2B5EF4-FFF2-40B4-BE49-F238E27FC236}">
                <a16:creationId xmlns:a16="http://schemas.microsoft.com/office/drawing/2014/main" id="{3F9B4385-666D-438D-0231-49EDDED4EC4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42865C3-0C03-34B4-6210-C7522651372A}"/>
              </a:ext>
            </a:extLst>
          </p:cNvPr>
          <p:cNvSpPr>
            <a:spLocks noGrp="1"/>
          </p:cNvSpPr>
          <p:nvPr>
            <p:ph type="sldNum" sz="quarter" idx="12"/>
          </p:nvPr>
        </p:nvSpPr>
        <p:spPr/>
        <p:txBody>
          <a:bodyPr/>
          <a:lstStyle/>
          <a:p>
            <a:fld id="{53EC8C4B-9901-431F-91F2-5565733655B1}" type="slidenum">
              <a:rPr lang="fr-FR" smtClean="0"/>
              <a:t>‹N°›</a:t>
            </a:fld>
            <a:endParaRPr lang="fr-FR"/>
          </a:p>
        </p:txBody>
      </p:sp>
    </p:spTree>
    <p:extLst>
      <p:ext uri="{BB962C8B-B14F-4D97-AF65-F5344CB8AC3E}">
        <p14:creationId xmlns:p14="http://schemas.microsoft.com/office/powerpoint/2010/main" val="1557355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EB70FFF-F78A-4988-90D4-FC144DE8DD6A}" type="slidenum">
              <a:rPr lang="fr-FR" smtClean="0"/>
              <a:t>‹N°›</a:t>
            </a:fld>
            <a:endParaRPr lang="fr-FR"/>
          </a:p>
        </p:txBody>
      </p:sp>
    </p:spTree>
    <p:extLst>
      <p:ext uri="{BB962C8B-B14F-4D97-AF65-F5344CB8AC3E}">
        <p14:creationId xmlns:p14="http://schemas.microsoft.com/office/powerpoint/2010/main" val="3880093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B676E0-3CEB-F9B4-CB9B-76D2D024D164}"/>
              </a:ext>
            </a:extLst>
          </p:cNvPr>
          <p:cNvSpPr>
            <a:spLocks noGrp="1"/>
          </p:cNvSpPr>
          <p:nvPr>
            <p:ph type="title"/>
          </p:nvPr>
        </p:nvSpPr>
        <p:spPr>
          <a:xfrm>
            <a:off x="520700" y="712788"/>
            <a:ext cx="2438400" cy="249555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CFDD048-FE39-2A94-C63B-B11D39528C69}"/>
              </a:ext>
            </a:extLst>
          </p:cNvPr>
          <p:cNvSpPr>
            <a:spLocks noGrp="1"/>
          </p:cNvSpPr>
          <p:nvPr>
            <p:ph type="pic" idx="1"/>
          </p:nvPr>
        </p:nvSpPr>
        <p:spPr>
          <a:xfrm>
            <a:off x="3213100" y="1539875"/>
            <a:ext cx="3827463" cy="7597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C7B9CA4-45FB-C05F-1199-D8C22BA19D0C}"/>
              </a:ext>
            </a:extLst>
          </p:cNvPr>
          <p:cNvSpPr>
            <a:spLocks noGrp="1"/>
          </p:cNvSpPr>
          <p:nvPr>
            <p:ph type="body" sz="half" idx="2"/>
          </p:nvPr>
        </p:nvSpPr>
        <p:spPr>
          <a:xfrm>
            <a:off x="520700" y="3208338"/>
            <a:ext cx="2438400" cy="59420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0198B61-D863-CD54-3CDD-EF37E2DE8757}"/>
              </a:ext>
            </a:extLst>
          </p:cNvPr>
          <p:cNvSpPr>
            <a:spLocks noGrp="1"/>
          </p:cNvSpPr>
          <p:nvPr>
            <p:ph type="dt" sz="half" idx="10"/>
          </p:nvPr>
        </p:nvSpPr>
        <p:spPr/>
        <p:txBody>
          <a:bodyPr/>
          <a:lstStyle/>
          <a:p>
            <a:fld id="{6BA12E1A-DC82-40B1-A416-A6AA600C9566}" type="datetimeFigureOut">
              <a:rPr lang="fr-FR" smtClean="0"/>
              <a:t>23/04/2024</a:t>
            </a:fld>
            <a:endParaRPr lang="fr-FR"/>
          </a:p>
        </p:txBody>
      </p:sp>
      <p:sp>
        <p:nvSpPr>
          <p:cNvPr id="6" name="Espace réservé du pied de page 5">
            <a:extLst>
              <a:ext uri="{FF2B5EF4-FFF2-40B4-BE49-F238E27FC236}">
                <a16:creationId xmlns:a16="http://schemas.microsoft.com/office/drawing/2014/main" id="{729FB383-D5C5-4F23-74C1-EB36309AB5F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062751E-B691-ED27-1117-79B016667C5B}"/>
              </a:ext>
            </a:extLst>
          </p:cNvPr>
          <p:cNvSpPr>
            <a:spLocks noGrp="1"/>
          </p:cNvSpPr>
          <p:nvPr>
            <p:ph type="sldNum" sz="quarter" idx="12"/>
          </p:nvPr>
        </p:nvSpPr>
        <p:spPr/>
        <p:txBody>
          <a:bodyPr/>
          <a:lstStyle/>
          <a:p>
            <a:fld id="{53EC8C4B-9901-431F-91F2-5565733655B1}" type="slidenum">
              <a:rPr lang="fr-FR" smtClean="0"/>
              <a:t>‹N°›</a:t>
            </a:fld>
            <a:endParaRPr lang="fr-FR"/>
          </a:p>
        </p:txBody>
      </p:sp>
    </p:spTree>
    <p:extLst>
      <p:ext uri="{BB962C8B-B14F-4D97-AF65-F5344CB8AC3E}">
        <p14:creationId xmlns:p14="http://schemas.microsoft.com/office/powerpoint/2010/main" val="1852055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1FFFA-7455-FEB8-DA85-CEEE3F784F2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11A3CC9-6B6D-4D9B-E0B7-09D7035D281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6F9952-739A-B52D-1D35-645637EECFF6}"/>
              </a:ext>
            </a:extLst>
          </p:cNvPr>
          <p:cNvSpPr>
            <a:spLocks noGrp="1"/>
          </p:cNvSpPr>
          <p:nvPr>
            <p:ph type="dt" sz="half" idx="10"/>
          </p:nvPr>
        </p:nvSpPr>
        <p:spPr/>
        <p:txBody>
          <a:bodyPr/>
          <a:lstStyle/>
          <a:p>
            <a:fld id="{6BA12E1A-DC82-40B1-A416-A6AA600C9566}" type="datetimeFigureOut">
              <a:rPr lang="fr-FR" smtClean="0"/>
              <a:t>23/04/2024</a:t>
            </a:fld>
            <a:endParaRPr lang="fr-FR"/>
          </a:p>
        </p:txBody>
      </p:sp>
      <p:sp>
        <p:nvSpPr>
          <p:cNvPr id="5" name="Espace réservé du pied de page 4">
            <a:extLst>
              <a:ext uri="{FF2B5EF4-FFF2-40B4-BE49-F238E27FC236}">
                <a16:creationId xmlns:a16="http://schemas.microsoft.com/office/drawing/2014/main" id="{ADFC3489-CE00-CA2E-6210-DD6F7B1C4D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0A52A3A-FED1-E752-C136-9EB362D15DE2}"/>
              </a:ext>
            </a:extLst>
          </p:cNvPr>
          <p:cNvSpPr>
            <a:spLocks noGrp="1"/>
          </p:cNvSpPr>
          <p:nvPr>
            <p:ph type="sldNum" sz="quarter" idx="12"/>
          </p:nvPr>
        </p:nvSpPr>
        <p:spPr/>
        <p:txBody>
          <a:bodyPr/>
          <a:lstStyle/>
          <a:p>
            <a:fld id="{53EC8C4B-9901-431F-91F2-5565733655B1}" type="slidenum">
              <a:rPr lang="fr-FR" smtClean="0"/>
              <a:t>‹N°›</a:t>
            </a:fld>
            <a:endParaRPr lang="fr-FR"/>
          </a:p>
        </p:txBody>
      </p:sp>
    </p:spTree>
    <p:extLst>
      <p:ext uri="{BB962C8B-B14F-4D97-AF65-F5344CB8AC3E}">
        <p14:creationId xmlns:p14="http://schemas.microsoft.com/office/powerpoint/2010/main" val="1178628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20E1C1C-9417-1350-2A1A-1CB7D0467C40}"/>
              </a:ext>
            </a:extLst>
          </p:cNvPr>
          <p:cNvSpPr>
            <a:spLocks noGrp="1"/>
          </p:cNvSpPr>
          <p:nvPr>
            <p:ph type="title" orient="vert"/>
          </p:nvPr>
        </p:nvSpPr>
        <p:spPr>
          <a:xfrm>
            <a:off x="5410200" y="569913"/>
            <a:ext cx="1630363" cy="9059862"/>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E904C3D-B75D-21F2-90C4-78F0459412D3}"/>
              </a:ext>
            </a:extLst>
          </p:cNvPr>
          <p:cNvSpPr>
            <a:spLocks noGrp="1"/>
          </p:cNvSpPr>
          <p:nvPr>
            <p:ph type="body" orient="vert" idx="1"/>
          </p:nvPr>
        </p:nvSpPr>
        <p:spPr>
          <a:xfrm>
            <a:off x="519113" y="569913"/>
            <a:ext cx="4738687" cy="905986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E4B6278-E1E1-C06B-17ED-221A1E089684}"/>
              </a:ext>
            </a:extLst>
          </p:cNvPr>
          <p:cNvSpPr>
            <a:spLocks noGrp="1"/>
          </p:cNvSpPr>
          <p:nvPr>
            <p:ph type="dt" sz="half" idx="10"/>
          </p:nvPr>
        </p:nvSpPr>
        <p:spPr/>
        <p:txBody>
          <a:bodyPr/>
          <a:lstStyle/>
          <a:p>
            <a:fld id="{6BA12E1A-DC82-40B1-A416-A6AA600C9566}" type="datetimeFigureOut">
              <a:rPr lang="fr-FR" smtClean="0"/>
              <a:t>23/04/2024</a:t>
            </a:fld>
            <a:endParaRPr lang="fr-FR"/>
          </a:p>
        </p:txBody>
      </p:sp>
      <p:sp>
        <p:nvSpPr>
          <p:cNvPr id="5" name="Espace réservé du pied de page 4">
            <a:extLst>
              <a:ext uri="{FF2B5EF4-FFF2-40B4-BE49-F238E27FC236}">
                <a16:creationId xmlns:a16="http://schemas.microsoft.com/office/drawing/2014/main" id="{5CB05410-3B88-1234-FB00-D7DA4A16C3C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436D99-26E1-DA12-ADBD-AAF213C209BC}"/>
              </a:ext>
            </a:extLst>
          </p:cNvPr>
          <p:cNvSpPr>
            <a:spLocks noGrp="1"/>
          </p:cNvSpPr>
          <p:nvPr>
            <p:ph type="sldNum" sz="quarter" idx="12"/>
          </p:nvPr>
        </p:nvSpPr>
        <p:spPr/>
        <p:txBody>
          <a:bodyPr/>
          <a:lstStyle/>
          <a:p>
            <a:fld id="{53EC8C4B-9901-431F-91F2-5565733655B1}" type="slidenum">
              <a:rPr lang="fr-FR" smtClean="0"/>
              <a:t>‹N°›</a:t>
            </a:fld>
            <a:endParaRPr lang="fr-FR"/>
          </a:p>
        </p:txBody>
      </p:sp>
    </p:spTree>
    <p:extLst>
      <p:ext uri="{BB962C8B-B14F-4D97-AF65-F5344CB8AC3E}">
        <p14:creationId xmlns:p14="http://schemas.microsoft.com/office/powerpoint/2010/main" val="120830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fr-FR"/>
              <a:t>Modifiez le style du titre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EB70FFF-F78A-4988-90D4-FC144DE8DD6A}" type="slidenum">
              <a:rPr lang="fr-FR" smtClean="0"/>
              <a:t>‹N°›</a:t>
            </a:fld>
            <a:endParaRPr lang="fr-FR"/>
          </a:p>
        </p:txBody>
      </p:sp>
    </p:spTree>
    <p:extLst>
      <p:ext uri="{BB962C8B-B14F-4D97-AF65-F5344CB8AC3E}">
        <p14:creationId xmlns:p14="http://schemas.microsoft.com/office/powerpoint/2010/main" val="3057704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EB70FFF-F78A-4988-90D4-FC144DE8DD6A}" type="slidenum">
              <a:rPr lang="fr-FR" smtClean="0"/>
              <a:t>‹N°›</a:t>
            </a:fld>
            <a:endParaRPr lang="fr-FR"/>
          </a:p>
        </p:txBody>
      </p:sp>
    </p:spTree>
    <p:extLst>
      <p:ext uri="{BB962C8B-B14F-4D97-AF65-F5344CB8AC3E}">
        <p14:creationId xmlns:p14="http://schemas.microsoft.com/office/powerpoint/2010/main" val="3115837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fr-FR"/>
              <a:t>Modifiez le style du titre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4" name="Content Placeholder 3"/>
          <p:cNvSpPr>
            <a:spLocks noGrp="1"/>
          </p:cNvSpPr>
          <p:nvPr>
            <p:ph sz="half" idx="2"/>
          </p:nvPr>
        </p:nvSpPr>
        <p:spPr>
          <a:xfrm>
            <a:off x="520713" y="3905482"/>
            <a:ext cx="3198096"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6" name="Content Placeholder 5"/>
          <p:cNvSpPr>
            <a:spLocks noGrp="1"/>
          </p:cNvSpPr>
          <p:nvPr>
            <p:ph sz="quarter" idx="4"/>
          </p:nvPr>
        </p:nvSpPr>
        <p:spPr>
          <a:xfrm>
            <a:off x="3827086" y="3905482"/>
            <a:ext cx="3213847"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EB70FFF-F78A-4988-90D4-FC144DE8DD6A}" type="slidenum">
              <a:rPr lang="fr-FR" smtClean="0"/>
              <a:t>‹N°›</a:t>
            </a:fld>
            <a:endParaRPr lang="fr-FR"/>
          </a:p>
        </p:txBody>
      </p:sp>
    </p:spTree>
    <p:extLst>
      <p:ext uri="{BB962C8B-B14F-4D97-AF65-F5344CB8AC3E}">
        <p14:creationId xmlns:p14="http://schemas.microsoft.com/office/powerpoint/2010/main" val="125087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EB70FFF-F78A-4988-90D4-FC144DE8DD6A}" type="slidenum">
              <a:rPr lang="fr-FR" smtClean="0"/>
              <a:t>‹N°›</a:t>
            </a:fld>
            <a:endParaRPr lang="fr-FR"/>
          </a:p>
        </p:txBody>
      </p:sp>
    </p:spTree>
    <p:extLst>
      <p:ext uri="{BB962C8B-B14F-4D97-AF65-F5344CB8AC3E}">
        <p14:creationId xmlns:p14="http://schemas.microsoft.com/office/powerpoint/2010/main" val="1602572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EB70FFF-F78A-4988-90D4-FC144DE8DD6A}" type="slidenum">
              <a:rPr lang="fr-FR" smtClean="0"/>
              <a:t>‹N°›</a:t>
            </a:fld>
            <a:endParaRPr lang="fr-FR"/>
          </a:p>
        </p:txBody>
      </p:sp>
    </p:spTree>
    <p:extLst>
      <p:ext uri="{BB962C8B-B14F-4D97-AF65-F5344CB8AC3E}">
        <p14:creationId xmlns:p14="http://schemas.microsoft.com/office/powerpoint/2010/main" val="81270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EB70FFF-F78A-4988-90D4-FC144DE8DD6A}" type="slidenum">
              <a:rPr lang="fr-FR" smtClean="0"/>
              <a:t>‹N°›</a:t>
            </a:fld>
            <a:endParaRPr lang="fr-FR"/>
          </a:p>
        </p:txBody>
      </p:sp>
    </p:spTree>
    <p:extLst>
      <p:ext uri="{BB962C8B-B14F-4D97-AF65-F5344CB8AC3E}">
        <p14:creationId xmlns:p14="http://schemas.microsoft.com/office/powerpoint/2010/main" val="322863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fr-FR"/>
              <a:t>Cliquez sur l'icône pour ajouter une image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EB70FFF-F78A-4988-90D4-FC144DE8DD6A}" type="slidenum">
              <a:rPr lang="fr-FR" smtClean="0"/>
              <a:t>‹N°›</a:t>
            </a:fld>
            <a:endParaRPr lang="fr-FR"/>
          </a:p>
        </p:txBody>
      </p:sp>
    </p:spTree>
    <p:extLst>
      <p:ext uri="{BB962C8B-B14F-4D97-AF65-F5344CB8AC3E}">
        <p14:creationId xmlns:p14="http://schemas.microsoft.com/office/powerpoint/2010/main" val="390066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33E1D1DC-85EC-4862-A692-5E8BEFD3AABB}" type="slidenum">
              <a:rPr lang="fr-FR" smtClean="0"/>
              <a:pPr/>
              <a:t>‹N°›</a:t>
            </a:fld>
            <a:endParaRPr lang="fr-FR" dirty="0"/>
          </a:p>
        </p:txBody>
      </p:sp>
    </p:spTree>
    <p:extLst>
      <p:ext uri="{BB962C8B-B14F-4D97-AF65-F5344CB8AC3E}">
        <p14:creationId xmlns:p14="http://schemas.microsoft.com/office/powerpoint/2010/main" val="5743616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5B789FC-A299-4922-AA76-4865C537BFF8}"/>
              </a:ext>
            </a:extLst>
          </p:cNvPr>
          <p:cNvSpPr>
            <a:spLocks noGrp="1"/>
          </p:cNvSpPr>
          <p:nvPr>
            <p:ph type="title"/>
          </p:nvPr>
        </p:nvSpPr>
        <p:spPr>
          <a:xfrm>
            <a:off x="519113" y="569913"/>
            <a:ext cx="6521450" cy="2065337"/>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2CB5EBB-2A97-831A-6ABF-F4BAD8C21A18}"/>
              </a:ext>
            </a:extLst>
          </p:cNvPr>
          <p:cNvSpPr>
            <a:spLocks noGrp="1"/>
          </p:cNvSpPr>
          <p:nvPr>
            <p:ph type="body" idx="1"/>
          </p:nvPr>
        </p:nvSpPr>
        <p:spPr>
          <a:xfrm>
            <a:off x="519113" y="2846388"/>
            <a:ext cx="6521450" cy="678338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1DC12F5-5428-638C-921D-BE6F0D50F1D0}"/>
              </a:ext>
            </a:extLst>
          </p:cNvPr>
          <p:cNvSpPr>
            <a:spLocks noGrp="1"/>
          </p:cNvSpPr>
          <p:nvPr>
            <p:ph type="dt" sz="half" idx="2"/>
          </p:nvPr>
        </p:nvSpPr>
        <p:spPr>
          <a:xfrm>
            <a:off x="519113" y="9909175"/>
            <a:ext cx="1701800" cy="569913"/>
          </a:xfrm>
          <a:prstGeom prst="rect">
            <a:avLst/>
          </a:prstGeom>
        </p:spPr>
        <p:txBody>
          <a:bodyPr vert="horz" lIns="91440" tIns="45720" rIns="91440" bIns="45720" rtlCol="0" anchor="ctr"/>
          <a:lstStyle>
            <a:lvl1pPr algn="l">
              <a:defRPr sz="1200">
                <a:solidFill>
                  <a:schemeClr val="tx1">
                    <a:tint val="75000"/>
                  </a:schemeClr>
                </a:solidFill>
              </a:defRPr>
            </a:lvl1pPr>
          </a:lstStyle>
          <a:p>
            <a:fld id="{6BA12E1A-DC82-40B1-A416-A6AA600C9566}" type="datetimeFigureOut">
              <a:rPr lang="fr-FR" smtClean="0"/>
              <a:t>23/04/2024</a:t>
            </a:fld>
            <a:endParaRPr lang="fr-FR"/>
          </a:p>
        </p:txBody>
      </p:sp>
      <p:sp>
        <p:nvSpPr>
          <p:cNvPr id="5" name="Espace réservé du pied de page 4">
            <a:extLst>
              <a:ext uri="{FF2B5EF4-FFF2-40B4-BE49-F238E27FC236}">
                <a16:creationId xmlns:a16="http://schemas.microsoft.com/office/drawing/2014/main" id="{1FAF5558-96AD-BF8B-9A8F-A8B00D7285A1}"/>
              </a:ext>
            </a:extLst>
          </p:cNvPr>
          <p:cNvSpPr>
            <a:spLocks noGrp="1"/>
          </p:cNvSpPr>
          <p:nvPr>
            <p:ph type="ftr" sz="quarter" idx="3"/>
          </p:nvPr>
        </p:nvSpPr>
        <p:spPr>
          <a:xfrm>
            <a:off x="2503488" y="9909175"/>
            <a:ext cx="2552700" cy="5699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232365B-C6FD-67BD-127A-E44BD1C5E79F}"/>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75000"/>
                  </a:schemeClr>
                </a:solidFill>
              </a:defRPr>
            </a:lvl1pPr>
          </a:lstStyle>
          <a:p>
            <a:fld id="{53EC8C4B-9901-431F-91F2-5565733655B1}" type="slidenum">
              <a:rPr lang="fr-FR" smtClean="0"/>
              <a:t>‹N°›</a:t>
            </a:fld>
            <a:endParaRPr lang="fr-FR"/>
          </a:p>
        </p:txBody>
      </p:sp>
    </p:spTree>
    <p:extLst>
      <p:ext uri="{BB962C8B-B14F-4D97-AF65-F5344CB8AC3E}">
        <p14:creationId xmlns:p14="http://schemas.microsoft.com/office/powerpoint/2010/main" val="34106559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hyperlink" Target="https://www.cyberinflight.com/" TargetMode="External"/><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microsoft.com/office/2007/relationships/hdphoto" Target="../media/hdphoto6.wdp"/><Relationship Id="rId3" Type="http://schemas.openxmlformats.org/officeDocument/2006/relationships/image" Target="../media/image2.png"/><Relationship Id="rId21" Type="http://schemas.openxmlformats.org/officeDocument/2006/relationships/image" Target="../media/image13.png"/><Relationship Id="rId7" Type="http://schemas.openxmlformats.org/officeDocument/2006/relationships/image" Target="../media/image4.pn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hyperlink" Target="https://prog.world/us-space-force-plans-to-conduct-first-military-exercises-in-orbit/" TargetMode="External"/><Relationship Id="rId16" Type="http://schemas.openxmlformats.org/officeDocument/2006/relationships/image" Target="../media/image10.jpg"/><Relationship Id="rId20" Type="http://schemas.microsoft.com/office/2007/relationships/hdphoto" Target="../media/hdphoto7.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hyperlink" Target="https://www.cyberinflight.com/" TargetMode="External"/><Relationship Id="rId5" Type="http://schemas.openxmlformats.org/officeDocument/2006/relationships/image" Target="../media/image3.png"/><Relationship Id="rId15" Type="http://schemas.openxmlformats.org/officeDocument/2006/relationships/image" Target="../media/image9.png"/><Relationship Id="rId10" Type="http://schemas.microsoft.com/office/2007/relationships/hdphoto" Target="../media/hdphoto4.wdp"/><Relationship Id="rId19"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hyperlink" Target="https://www.linkedin.com/company/30108787/admin/feed/posts/" TargetMode="External"/><Relationship Id="rId22"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9.wdp"/><Relationship Id="rId18" Type="http://schemas.microsoft.com/office/2007/relationships/hdphoto" Target="../media/hdphoto11.wdp"/><Relationship Id="rId26" Type="http://schemas.openxmlformats.org/officeDocument/2006/relationships/image" Target="../media/image21.png"/><Relationship Id="rId3" Type="http://schemas.microsoft.com/office/2007/relationships/hdphoto" Target="../media/hdphoto1.wdp"/><Relationship Id="rId21" Type="http://schemas.microsoft.com/office/2007/relationships/hdphoto" Target="../media/hdphoto12.wdp"/><Relationship Id="rId7" Type="http://schemas.microsoft.com/office/2007/relationships/hdphoto" Target="../media/hdphoto3.wdp"/><Relationship Id="rId12" Type="http://schemas.openxmlformats.org/officeDocument/2006/relationships/image" Target="../media/image14.png"/><Relationship Id="rId17" Type="http://schemas.openxmlformats.org/officeDocument/2006/relationships/image" Target="../media/image17.png"/><Relationship Id="rId25" Type="http://schemas.microsoft.com/office/2007/relationships/hdphoto" Target="../media/hdphoto13.wdp"/><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www.linkedin.com/posts/isacindia_spacecybersecurity-spacesecurity-innovation-activity-7186359537010970624-FdWs/" TargetMode="External"/><Relationship Id="rId24" Type="http://schemas.openxmlformats.org/officeDocument/2006/relationships/image" Target="../media/image20.png"/><Relationship Id="rId5" Type="http://schemas.microsoft.com/office/2007/relationships/hdphoto" Target="../media/hdphoto2.wdp"/><Relationship Id="rId15" Type="http://schemas.microsoft.com/office/2007/relationships/hdphoto" Target="../media/hdphoto10.wdp"/><Relationship Id="rId23" Type="http://schemas.microsoft.com/office/2007/relationships/hdphoto" Target="../media/hdphoto5.wdp"/><Relationship Id="rId10" Type="http://schemas.openxmlformats.org/officeDocument/2006/relationships/hyperlink" Target="https://www.cyberinflight.com/" TargetMode="External"/><Relationship Id="rId19" Type="http://schemas.openxmlformats.org/officeDocument/2006/relationships/image" Target="../media/image18.png"/><Relationship Id="rId4" Type="http://schemas.openxmlformats.org/officeDocument/2006/relationships/image" Target="../media/image3.png"/><Relationship Id="rId9" Type="http://schemas.microsoft.com/office/2007/relationships/hdphoto" Target="../media/hdphoto4.wdp"/><Relationship Id="rId14" Type="http://schemas.openxmlformats.org/officeDocument/2006/relationships/image" Target="../media/image15.png"/><Relationship Id="rId22" Type="http://schemas.openxmlformats.org/officeDocument/2006/relationships/image" Target="../media/image8.png"/><Relationship Id="rId27"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18" Type="http://schemas.microsoft.com/office/2007/relationships/hdphoto" Target="../media/hdphoto17.wdp"/><Relationship Id="rId3" Type="http://schemas.microsoft.com/office/2007/relationships/hdphoto" Target="../media/hdphoto1.wdp"/><Relationship Id="rId7" Type="http://schemas.microsoft.com/office/2007/relationships/hdphoto" Target="../media/hdphoto3.wdp"/><Relationship Id="rId12" Type="http://schemas.microsoft.com/office/2007/relationships/hdphoto" Target="../media/hdphoto5.wdp"/><Relationship Id="rId17" Type="http://schemas.openxmlformats.org/officeDocument/2006/relationships/image" Target="../media/image24.png"/><Relationship Id="rId2" Type="http://schemas.openxmlformats.org/officeDocument/2006/relationships/image" Target="../media/image2.png"/><Relationship Id="rId16" Type="http://schemas.microsoft.com/office/2007/relationships/hdphoto" Target="../media/hdphoto16.wdp"/><Relationship Id="rId20" Type="http://schemas.microsoft.com/office/2007/relationships/hdphoto" Target="../media/hdphoto18.wdp"/><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2.wdp"/><Relationship Id="rId15" Type="http://schemas.openxmlformats.org/officeDocument/2006/relationships/image" Target="../media/image23.png"/><Relationship Id="rId10" Type="http://schemas.openxmlformats.org/officeDocument/2006/relationships/hyperlink" Target="https://www.cyberinflight.com/" TargetMode="External"/><Relationship Id="rId19" Type="http://schemas.openxmlformats.org/officeDocument/2006/relationships/image" Target="../media/image25.png"/><Relationship Id="rId4" Type="http://schemas.openxmlformats.org/officeDocument/2006/relationships/image" Target="../media/image3.png"/><Relationship Id="rId9" Type="http://schemas.microsoft.com/office/2007/relationships/hdphoto" Target="../media/hdphoto4.wdp"/><Relationship Id="rId14" Type="http://schemas.microsoft.com/office/2007/relationships/hdphoto" Target="../media/hdphoto15.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18" Type="http://schemas.openxmlformats.org/officeDocument/2006/relationships/image" Target="../media/image23.png"/><Relationship Id="rId3" Type="http://schemas.openxmlformats.org/officeDocument/2006/relationships/image" Target="../media/image2.png"/><Relationship Id="rId21" Type="http://schemas.microsoft.com/office/2007/relationships/hdphoto" Target="../media/hdphoto20.wdp"/><Relationship Id="rId7" Type="http://schemas.openxmlformats.org/officeDocument/2006/relationships/image" Target="../media/image4.png"/><Relationship Id="rId12" Type="http://schemas.openxmlformats.org/officeDocument/2006/relationships/hyperlink" Target="https://www.cutter.com/article/cybersecurity-challenges-space-exploration" TargetMode="External"/><Relationship Id="rId17" Type="http://schemas.microsoft.com/office/2007/relationships/hdphoto" Target="../media/hdphoto19.wdp"/><Relationship Id="rId25" Type="http://schemas.microsoft.com/office/2007/relationships/hdphoto" Target="../media/hdphoto22.wdp"/><Relationship Id="rId2" Type="http://schemas.openxmlformats.org/officeDocument/2006/relationships/notesSlide" Target="../notesSlides/notesSlide2.xml"/><Relationship Id="rId16" Type="http://schemas.openxmlformats.org/officeDocument/2006/relationships/image" Target="../media/image26.png"/><Relationship Id="rId20"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hyperlink" Target="https://www.cyberinflight.com/" TargetMode="External"/><Relationship Id="rId24" Type="http://schemas.openxmlformats.org/officeDocument/2006/relationships/image" Target="../media/image29.png"/><Relationship Id="rId5" Type="http://schemas.openxmlformats.org/officeDocument/2006/relationships/image" Target="../media/image3.png"/><Relationship Id="rId15" Type="http://schemas.openxmlformats.org/officeDocument/2006/relationships/image" Target="../media/image10.jpg"/><Relationship Id="rId23" Type="http://schemas.microsoft.com/office/2007/relationships/hdphoto" Target="../media/hdphoto21.wdp"/><Relationship Id="rId10" Type="http://schemas.microsoft.com/office/2007/relationships/hdphoto" Target="../media/hdphoto4.wdp"/><Relationship Id="rId19" Type="http://schemas.microsoft.com/office/2007/relationships/hdphoto" Target="../media/hdphoto16.wdp"/><Relationship Id="rId4" Type="http://schemas.microsoft.com/office/2007/relationships/hdphoto" Target="../media/hdphoto1.wdp"/><Relationship Id="rId9" Type="http://schemas.openxmlformats.org/officeDocument/2006/relationships/image" Target="../media/image5.png"/><Relationship Id="rId14" Type="http://schemas.microsoft.com/office/2007/relationships/hdphoto" Target="../media/hdphoto5.wdp"/><Relationship Id="rId22"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23.wdp"/><Relationship Id="rId18" Type="http://schemas.openxmlformats.org/officeDocument/2006/relationships/image" Target="../media/image11.png"/><Relationship Id="rId3" Type="http://schemas.openxmlformats.org/officeDocument/2006/relationships/image" Target="../media/image2.png"/><Relationship Id="rId21" Type="http://schemas.microsoft.com/office/2007/relationships/hdphoto" Target="../media/hdphoto26.wdp"/><Relationship Id="rId7" Type="http://schemas.openxmlformats.org/officeDocument/2006/relationships/image" Target="../media/image3.png"/><Relationship Id="rId12" Type="http://schemas.openxmlformats.org/officeDocument/2006/relationships/image" Target="../media/image30.png"/><Relationship Id="rId17" Type="http://schemas.microsoft.com/office/2007/relationships/hdphoto" Target="../media/hdphoto24.wdp"/><Relationship Id="rId2" Type="http://schemas.openxmlformats.org/officeDocument/2006/relationships/notesSlide" Target="../notesSlides/notesSlide3.xml"/><Relationship Id="rId16" Type="http://schemas.openxmlformats.org/officeDocument/2006/relationships/image" Target="../media/image32.png"/><Relationship Id="rId20" Type="http://schemas.openxmlformats.org/officeDocument/2006/relationships/image" Target="../media/image33.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hyperlink" Target="https://www.cyberinflight.com/" TargetMode="External"/><Relationship Id="rId5" Type="http://schemas.openxmlformats.org/officeDocument/2006/relationships/image" Target="../media/image4.png"/><Relationship Id="rId15" Type="http://schemas.openxmlformats.org/officeDocument/2006/relationships/image" Target="../media/image31.png"/><Relationship Id="rId23" Type="http://schemas.microsoft.com/office/2007/relationships/hdphoto" Target="../media/hdphoto27.wdp"/><Relationship Id="rId10" Type="http://schemas.microsoft.com/office/2007/relationships/hdphoto" Target="../media/hdphoto4.wdp"/><Relationship Id="rId19" Type="http://schemas.microsoft.com/office/2007/relationships/hdphoto" Target="../media/hdphoto25.wdp"/><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hyperlink" Target="https://spacenews.com/eu-to-delay-space-law-constellation-contract/" TargetMode="External"/><Relationship Id="rId22"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18" Type="http://schemas.openxmlformats.org/officeDocument/2006/relationships/image" Target="../media/image36.png"/><Relationship Id="rId3" Type="http://schemas.openxmlformats.org/officeDocument/2006/relationships/image" Target="../media/image2.png"/><Relationship Id="rId21" Type="http://schemas.microsoft.com/office/2007/relationships/hdphoto" Target="../media/hdphoto30.wdp"/><Relationship Id="rId7" Type="http://schemas.openxmlformats.org/officeDocument/2006/relationships/image" Target="../media/image3.png"/><Relationship Id="rId12" Type="http://schemas.openxmlformats.org/officeDocument/2006/relationships/image" Target="../media/image10.jpg"/><Relationship Id="rId17" Type="http://schemas.microsoft.com/office/2007/relationships/hdphoto" Target="../media/hdphoto28.wdp"/><Relationship Id="rId2" Type="http://schemas.openxmlformats.org/officeDocument/2006/relationships/notesSlide" Target="../notesSlides/notesSlide4.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hyperlink" Target="https://www.cyberinflight.com/" TargetMode="External"/><Relationship Id="rId5" Type="http://schemas.openxmlformats.org/officeDocument/2006/relationships/image" Target="../media/image4.png"/><Relationship Id="rId15" Type="http://schemas.openxmlformats.org/officeDocument/2006/relationships/hyperlink" Target="https://viterbischool.usc.edu/news/2024/04/solving-the-space-dilemma/" TargetMode="External"/><Relationship Id="rId23" Type="http://schemas.microsoft.com/office/2007/relationships/hdphoto" Target="../media/hdphoto31.wdp"/><Relationship Id="rId10" Type="http://schemas.microsoft.com/office/2007/relationships/hdphoto" Target="../media/hdphoto4.wdp"/><Relationship Id="rId19" Type="http://schemas.microsoft.com/office/2007/relationships/hdphoto" Target="../media/hdphoto29.wdp"/><Relationship Id="rId4" Type="http://schemas.microsoft.com/office/2007/relationships/hdphoto" Target="../media/hdphoto1.wdp"/><Relationship Id="rId9" Type="http://schemas.openxmlformats.org/officeDocument/2006/relationships/image" Target="../media/image5.png"/><Relationship Id="rId14" Type="http://schemas.microsoft.com/office/2007/relationships/hdphoto" Target="../media/hdphoto5.wdp"/><Relationship Id="rId22"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18" Type="http://schemas.microsoft.com/office/2007/relationships/hdphoto" Target="../media/hdphoto5.wdp"/><Relationship Id="rId26" Type="http://schemas.microsoft.com/office/2007/relationships/hdphoto" Target="../media/hdphoto35.wdp"/><Relationship Id="rId3" Type="http://schemas.openxmlformats.org/officeDocument/2006/relationships/image" Target="../media/image2.png"/><Relationship Id="rId21" Type="http://schemas.microsoft.com/office/2007/relationships/hdphoto" Target="../media/hdphoto33.wdp"/><Relationship Id="rId7" Type="http://schemas.openxmlformats.org/officeDocument/2006/relationships/image" Target="../media/image3.png"/><Relationship Id="rId12" Type="http://schemas.openxmlformats.org/officeDocument/2006/relationships/hyperlink" Target="mailto:research@cyberinflight.com" TargetMode="External"/><Relationship Id="rId17" Type="http://schemas.openxmlformats.org/officeDocument/2006/relationships/image" Target="../media/image8.png"/><Relationship Id="rId25" Type="http://schemas.openxmlformats.org/officeDocument/2006/relationships/image" Target="../media/image43.png"/><Relationship Id="rId2" Type="http://schemas.openxmlformats.org/officeDocument/2006/relationships/notesSlide" Target="../notesSlides/notesSlide5.xml"/><Relationship Id="rId16" Type="http://schemas.microsoft.com/office/2007/relationships/hdphoto" Target="../media/hdphoto32.wdp"/><Relationship Id="rId20"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hyperlink" Target="https://www.cyberinflight.com/" TargetMode="External"/><Relationship Id="rId24" Type="http://schemas.microsoft.com/office/2007/relationships/hdphoto" Target="../media/hdphoto34.wdp"/><Relationship Id="rId5" Type="http://schemas.openxmlformats.org/officeDocument/2006/relationships/image" Target="../media/image4.png"/><Relationship Id="rId15" Type="http://schemas.openxmlformats.org/officeDocument/2006/relationships/image" Target="../media/image39.png"/><Relationship Id="rId23" Type="http://schemas.openxmlformats.org/officeDocument/2006/relationships/image" Target="../media/image42.png"/><Relationship Id="rId28" Type="http://schemas.microsoft.com/office/2007/relationships/hdphoto" Target="../media/hdphoto36.wdp"/><Relationship Id="rId10" Type="http://schemas.microsoft.com/office/2007/relationships/hdphoto" Target="../media/hdphoto4.wdp"/><Relationship Id="rId19" Type="http://schemas.openxmlformats.org/officeDocument/2006/relationships/hyperlink" Target="https://dash.falconfeeds.io/auth?redirect_uri=%2Fthreat-feed%2Fposts%2FPOST-075BAFA66C137FB3" TargetMode="External"/><Relationship Id="rId4" Type="http://schemas.microsoft.com/office/2007/relationships/hdphoto" Target="../media/hdphoto1.wdp"/><Relationship Id="rId9" Type="http://schemas.openxmlformats.org/officeDocument/2006/relationships/image" Target="../media/image5.png"/><Relationship Id="rId14" Type="http://schemas.microsoft.com/office/2007/relationships/hdphoto" Target="../media/hdphoto19.wdp"/><Relationship Id="rId22" Type="http://schemas.openxmlformats.org/officeDocument/2006/relationships/image" Target="../media/image41.jpeg"/><Relationship Id="rId27"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A553B626-AFA0-856A-C76D-C6AA6E0302BD}"/>
              </a:ext>
            </a:extLst>
          </p:cNvPr>
          <p:cNvSpPr/>
          <p:nvPr/>
        </p:nvSpPr>
        <p:spPr>
          <a:xfrm>
            <a:off x="0" y="2293242"/>
            <a:ext cx="2372008" cy="10188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BE46529F-F742-B5FC-2148-6F8E822F9FB5}"/>
              </a:ext>
            </a:extLst>
          </p:cNvPr>
          <p:cNvSpPr txBox="1"/>
          <p:nvPr/>
        </p:nvSpPr>
        <p:spPr>
          <a:xfrm>
            <a:off x="1534901" y="795007"/>
            <a:ext cx="4489871" cy="1541191"/>
          </a:xfrm>
          <a:prstGeom prst="rect">
            <a:avLst/>
          </a:prstGeom>
          <a:noFill/>
        </p:spPr>
        <p:txBody>
          <a:bodyPr wrap="square">
            <a:spAutoFit/>
          </a:bodyPr>
          <a:lstStyle/>
          <a:p>
            <a:pPr algn="ctr">
              <a:lnSpc>
                <a:spcPct val="107000"/>
              </a:lnSpc>
              <a:spcAft>
                <a:spcPts val="300"/>
              </a:spcAft>
            </a:pPr>
            <a:r>
              <a:rPr lang="en-US" sz="2800" b="1" dirty="0">
                <a:solidFill>
                  <a:srgbClr val="461E64"/>
                </a:solidFill>
                <a:effectLst/>
                <a:latin typeface="Leelawadee" panose="020B0502040204020203" pitchFamily="34" charset="-34"/>
                <a:ea typeface="Calibri" panose="020F0502020204030204" pitchFamily="34" charset="0"/>
                <a:cs typeface="Arial" panose="020B0604020202020204" pitchFamily="34" charset="0"/>
              </a:rPr>
              <a:t>SPACE CYBERSECURITY WEEKLY WATCH</a:t>
            </a:r>
          </a:p>
          <a:p>
            <a:pPr algn="ctr">
              <a:lnSpc>
                <a:spcPct val="107000"/>
              </a:lnSpc>
              <a:spcAft>
                <a:spcPts val="300"/>
              </a:spcAft>
            </a:pPr>
            <a:r>
              <a:rPr lang="en-US" sz="1400" dirty="0">
                <a:solidFill>
                  <a:srgbClr val="461E64"/>
                </a:solidFill>
                <a:effectLst/>
                <a:latin typeface="Leelawadee" panose="020B0502040204020203" pitchFamily="34" charset="-34"/>
                <a:ea typeface="Calibri" panose="020F0502020204030204" pitchFamily="34" charset="0"/>
                <a:cs typeface="Arial" panose="020B0604020202020204" pitchFamily="34" charset="0"/>
              </a:rPr>
              <a:t>Week 16</a:t>
            </a:r>
          </a:p>
          <a:p>
            <a:pPr algn="ctr">
              <a:lnSpc>
                <a:spcPct val="107000"/>
              </a:lnSpc>
              <a:spcAft>
                <a:spcPts val="300"/>
              </a:spcAft>
            </a:pPr>
            <a:r>
              <a:rPr lang="en-US" sz="1400" dirty="0">
                <a:solidFill>
                  <a:srgbClr val="461E64"/>
                </a:solidFill>
                <a:effectLst/>
                <a:latin typeface="Leelawadee" panose="020B0502040204020203" pitchFamily="34" charset="-34"/>
                <a:ea typeface="Calibri" panose="020F0502020204030204" pitchFamily="34" charset="0"/>
                <a:cs typeface="Arial" panose="020B0604020202020204" pitchFamily="34" charset="0"/>
              </a:rPr>
              <a:t>April 16 </a:t>
            </a:r>
            <a:r>
              <a:rPr lang="en-US" sz="1400" dirty="0">
                <a:solidFill>
                  <a:srgbClr val="461E64"/>
                </a:solidFill>
                <a:latin typeface="Leelawadee" panose="020B0502040204020203" pitchFamily="34" charset="-34"/>
                <a:ea typeface="Calibri" panose="020F0502020204030204" pitchFamily="34" charset="0"/>
                <a:cs typeface="Arial" panose="020B0604020202020204" pitchFamily="34" charset="0"/>
              </a:rPr>
              <a:t>– 22</a:t>
            </a:r>
            <a:r>
              <a:rPr lang="en-US" sz="1400" dirty="0">
                <a:solidFill>
                  <a:srgbClr val="461E64"/>
                </a:solidFill>
                <a:effectLst/>
                <a:latin typeface="Leelawadee" panose="020B0502040204020203" pitchFamily="34" charset="-34"/>
                <a:ea typeface="Calibri" panose="020F0502020204030204" pitchFamily="34" charset="0"/>
                <a:cs typeface="Arial" panose="020B0604020202020204" pitchFamily="34" charset="0"/>
              </a:rPr>
              <a:t>, 2024</a:t>
            </a:r>
            <a:endParaRPr lang="fr-FR" sz="1200" dirty="0">
              <a:solidFill>
                <a:srgbClr val="461E64"/>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3261EB02-FD97-C2B1-ED69-C8760A76169F}"/>
              </a:ext>
            </a:extLst>
          </p:cNvPr>
          <p:cNvSpPr txBox="1"/>
          <p:nvPr/>
        </p:nvSpPr>
        <p:spPr>
          <a:xfrm>
            <a:off x="2354383" y="2357441"/>
            <a:ext cx="3062166" cy="1015663"/>
          </a:xfrm>
          <a:prstGeom prst="rect">
            <a:avLst/>
          </a:prstGeom>
          <a:noFill/>
        </p:spPr>
        <p:txBody>
          <a:bodyPr wrap="square">
            <a:spAutoFit/>
          </a:bodyPr>
          <a:lstStyle/>
          <a:p>
            <a:pPr algn="ctr"/>
            <a:r>
              <a:rPr lang="en-US" sz="1200" b="1" dirty="0">
                <a:solidFill>
                  <a:srgbClr val="585858"/>
                </a:solidFill>
                <a:latin typeface="Leelawadee" panose="020B0502040204020203" pitchFamily="34" charset="-34"/>
              </a:rPr>
              <a:t>Articles, company’s communications, whitepapers, academic works, podcast, and sources not to be missed on the topic of space cybersecurity over a specified timeframe. </a:t>
            </a:r>
            <a:endParaRPr lang="fr-FR" sz="1200" b="1" dirty="0">
              <a:solidFill>
                <a:srgbClr val="585858"/>
              </a:solidFill>
              <a:latin typeface="Leelawadee" panose="020B0502040204020203" pitchFamily="34" charset="-34"/>
            </a:endParaRPr>
          </a:p>
        </p:txBody>
      </p:sp>
      <p:sp>
        <p:nvSpPr>
          <p:cNvPr id="30" name="ZoneTexte 29">
            <a:extLst>
              <a:ext uri="{FF2B5EF4-FFF2-40B4-BE49-F238E27FC236}">
                <a16:creationId xmlns:a16="http://schemas.microsoft.com/office/drawing/2014/main" id="{BFE661CF-5310-E087-C6C5-F79A22F45063}"/>
              </a:ext>
            </a:extLst>
          </p:cNvPr>
          <p:cNvSpPr txBox="1"/>
          <p:nvPr/>
        </p:nvSpPr>
        <p:spPr>
          <a:xfrm>
            <a:off x="425485" y="2431495"/>
            <a:ext cx="1800387" cy="693523"/>
          </a:xfrm>
          <a:prstGeom prst="rect">
            <a:avLst/>
          </a:prstGeom>
          <a:noFill/>
        </p:spPr>
        <p:txBody>
          <a:bodyPr wrap="square">
            <a:spAutoFit/>
          </a:bodyPr>
          <a:lstStyle/>
          <a:p>
            <a:pPr>
              <a:lnSpc>
                <a:spcPct val="150000"/>
              </a:lnSpc>
            </a:pPr>
            <a:r>
              <a:rPr lang="fr-FR" sz="900" b="1" i="0" u="none" strike="noStrike" baseline="0" dirty="0" err="1">
                <a:solidFill>
                  <a:schemeClr val="bg2">
                    <a:lumMod val="50000"/>
                  </a:schemeClr>
                </a:solidFill>
                <a:latin typeface="Leelawadee" panose="020B0502040204020203" pitchFamily="34" charset="-34"/>
              </a:rPr>
              <a:t>Timeframe</a:t>
            </a:r>
            <a:r>
              <a:rPr lang="fr-FR" sz="900" b="1" i="0" u="none" strike="noStrike" baseline="0" dirty="0">
                <a:solidFill>
                  <a:schemeClr val="bg2">
                    <a:lumMod val="50000"/>
                  </a:schemeClr>
                </a:solidFill>
                <a:latin typeface="Leelawadee" panose="020B0502040204020203" pitchFamily="34" charset="-34"/>
              </a:rPr>
              <a:t> </a:t>
            </a:r>
            <a:r>
              <a:rPr lang="fr-FR" sz="900" b="0" i="0" u="none" strike="noStrike" baseline="0" dirty="0">
                <a:solidFill>
                  <a:schemeClr val="bg2">
                    <a:lumMod val="50000"/>
                  </a:schemeClr>
                </a:solidFill>
                <a:latin typeface="Leelawadee" panose="020B0502040204020203" pitchFamily="34" charset="-34"/>
              </a:rPr>
              <a:t>: Weekly </a:t>
            </a:r>
          </a:p>
          <a:p>
            <a:pPr>
              <a:lnSpc>
                <a:spcPct val="150000"/>
              </a:lnSpc>
            </a:pPr>
            <a:r>
              <a:rPr lang="fr-FR" sz="900" b="1" i="0" u="none" strike="noStrike" baseline="0" dirty="0">
                <a:solidFill>
                  <a:schemeClr val="bg2">
                    <a:lumMod val="50000"/>
                  </a:schemeClr>
                </a:solidFill>
                <a:latin typeface="Leelawadee" panose="020B0502040204020203" pitchFamily="34" charset="-34"/>
              </a:rPr>
              <a:t># of articles </a:t>
            </a:r>
            <a:r>
              <a:rPr lang="fr-FR" sz="900" b="1" i="0" u="none" strike="noStrike" baseline="0" dirty="0" err="1">
                <a:solidFill>
                  <a:schemeClr val="bg2">
                    <a:lumMod val="50000"/>
                  </a:schemeClr>
                </a:solidFill>
                <a:latin typeface="Leelawadee" panose="020B0502040204020203" pitchFamily="34" charset="-34"/>
              </a:rPr>
              <a:t>identified</a:t>
            </a:r>
            <a:r>
              <a:rPr lang="fr-FR" sz="900" b="1" i="0" u="none" strike="noStrike" baseline="0" dirty="0">
                <a:solidFill>
                  <a:schemeClr val="bg2">
                    <a:lumMod val="50000"/>
                  </a:schemeClr>
                </a:solidFill>
                <a:latin typeface="Leelawadee" panose="020B0502040204020203" pitchFamily="34" charset="-34"/>
              </a:rPr>
              <a:t> </a:t>
            </a:r>
            <a:r>
              <a:rPr lang="fr-FR" sz="900" b="0" i="0" u="none" strike="noStrike" baseline="0" dirty="0">
                <a:solidFill>
                  <a:schemeClr val="bg2">
                    <a:lumMod val="50000"/>
                  </a:schemeClr>
                </a:solidFill>
                <a:latin typeface="Leelawadee" panose="020B0502040204020203" pitchFamily="34" charset="-34"/>
              </a:rPr>
              <a:t>: 4</a:t>
            </a:r>
            <a:r>
              <a:rPr lang="fr-FR" sz="900" dirty="0">
                <a:solidFill>
                  <a:schemeClr val="bg2">
                    <a:lumMod val="50000"/>
                  </a:schemeClr>
                </a:solidFill>
                <a:latin typeface="Leelawadee" panose="020B0502040204020203" pitchFamily="34" charset="-34"/>
              </a:rPr>
              <a:t>8</a:t>
            </a:r>
            <a:r>
              <a:rPr lang="fr-FR" sz="900" b="0" i="0" u="none" strike="noStrike" baseline="0" dirty="0">
                <a:solidFill>
                  <a:schemeClr val="bg2">
                    <a:lumMod val="50000"/>
                  </a:schemeClr>
                </a:solidFill>
                <a:latin typeface="Leelawadee" panose="020B0502040204020203" pitchFamily="34" charset="-34"/>
              </a:rPr>
              <a:t> </a:t>
            </a:r>
          </a:p>
          <a:p>
            <a:pPr>
              <a:lnSpc>
                <a:spcPct val="150000"/>
              </a:lnSpc>
            </a:pPr>
            <a:r>
              <a:rPr lang="en-US" sz="900" b="1" i="0" u="none" strike="noStrike" baseline="0" dirty="0">
                <a:solidFill>
                  <a:schemeClr val="bg2">
                    <a:lumMod val="50000"/>
                  </a:schemeClr>
                </a:solidFill>
                <a:latin typeface="Leelawadee" panose="020B0502040204020203" pitchFamily="34" charset="-34"/>
              </a:rPr>
              <a:t>Est. time to read </a:t>
            </a:r>
            <a:r>
              <a:rPr lang="en-US" sz="900" b="0" i="0" u="none" strike="noStrike" baseline="0" dirty="0">
                <a:solidFill>
                  <a:schemeClr val="bg2">
                    <a:lumMod val="50000"/>
                  </a:schemeClr>
                </a:solidFill>
                <a:latin typeface="Leelawadee" panose="020B0502040204020203" pitchFamily="34" charset="-34"/>
              </a:rPr>
              <a:t>: </a:t>
            </a:r>
            <a:r>
              <a:rPr lang="en-US" sz="900" dirty="0">
                <a:solidFill>
                  <a:schemeClr val="bg2">
                    <a:lumMod val="50000"/>
                  </a:schemeClr>
                </a:solidFill>
                <a:latin typeface="Leelawadee" panose="020B0502040204020203" pitchFamily="34" charset="-34"/>
              </a:rPr>
              <a:t>1h30</a:t>
            </a:r>
            <a:r>
              <a:rPr lang="en-US" sz="900" b="0" i="0" u="none" strike="noStrike" baseline="0" dirty="0">
                <a:solidFill>
                  <a:schemeClr val="bg2">
                    <a:lumMod val="50000"/>
                  </a:schemeClr>
                </a:solidFill>
                <a:latin typeface="Leelawadee" panose="020B0502040204020203" pitchFamily="34" charset="-34"/>
              </a:rPr>
              <a:t> </a:t>
            </a:r>
            <a:endParaRPr lang="fr-FR" sz="900" dirty="0">
              <a:solidFill>
                <a:schemeClr val="bg2">
                  <a:lumMod val="50000"/>
                </a:schemeClr>
              </a:solidFill>
            </a:endParaRPr>
          </a:p>
        </p:txBody>
      </p:sp>
      <p:pic>
        <p:nvPicPr>
          <p:cNvPr id="9" name="Image 8">
            <a:extLst>
              <a:ext uri="{FF2B5EF4-FFF2-40B4-BE49-F238E27FC236}">
                <a16:creationId xmlns:a16="http://schemas.microsoft.com/office/drawing/2014/main" id="{9BE1BC38-FD07-AC6B-721B-1465A175DD1A}"/>
              </a:ext>
            </a:extLst>
          </p:cNvPr>
          <p:cNvPicPr>
            <a:picLocks noChangeAspect="1"/>
          </p:cNvPicPr>
          <p:nvPr/>
        </p:nvPicPr>
        <p:blipFill>
          <a:blip r:embed="rId3">
            <a:alphaModFix amt="87000"/>
            <a:lum bright="70000" contrast="-70000"/>
            <a:extLst>
              <a:ext uri="{BEBA8EAE-BF5A-486C-A8C5-ECC9F3942E4B}">
                <a14:imgProps xmlns:a14="http://schemas.microsoft.com/office/drawing/2010/main">
                  <a14:imgLayer r:embed="rId4">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5957807" y="84453"/>
            <a:ext cx="331722" cy="331722"/>
          </a:xfrm>
          <a:prstGeom prst="rect">
            <a:avLst/>
          </a:prstGeom>
        </p:spPr>
      </p:pic>
      <p:pic>
        <p:nvPicPr>
          <p:cNvPr id="11" name="Image 10">
            <a:extLst>
              <a:ext uri="{FF2B5EF4-FFF2-40B4-BE49-F238E27FC236}">
                <a16:creationId xmlns:a16="http://schemas.microsoft.com/office/drawing/2014/main" id="{EEB69A43-21C4-0C6D-DC20-ECA8B62F4953}"/>
              </a:ext>
            </a:extLst>
          </p:cNvPr>
          <p:cNvPicPr>
            <a:picLocks noChangeAspect="1"/>
          </p:cNvPicPr>
          <p:nvPr/>
        </p:nvPicPr>
        <p:blipFill>
          <a:blip r:embed="rId5">
            <a:alphaModFix amt="87000"/>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6690482" y="84453"/>
            <a:ext cx="320942" cy="320942"/>
          </a:xfrm>
          <a:prstGeom prst="rect">
            <a:avLst/>
          </a:prstGeom>
        </p:spPr>
      </p:pic>
      <p:pic>
        <p:nvPicPr>
          <p:cNvPr id="12" name="Image 11">
            <a:extLst>
              <a:ext uri="{FF2B5EF4-FFF2-40B4-BE49-F238E27FC236}">
                <a16:creationId xmlns:a16="http://schemas.microsoft.com/office/drawing/2014/main" id="{29A09E5D-9113-953F-6FE3-6C40C7AEB085}"/>
              </a:ext>
            </a:extLst>
          </p:cNvPr>
          <p:cNvPicPr>
            <a:picLocks noChangeAspect="1"/>
          </p:cNvPicPr>
          <p:nvPr/>
        </p:nvPicPr>
        <p:blipFill>
          <a:blip r:embed="rId7">
            <a:alphaModFix amt="87000"/>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rot="10800000" flipV="1">
            <a:off x="6218014" y="25713"/>
            <a:ext cx="389254" cy="389254"/>
          </a:xfrm>
          <a:prstGeom prst="rect">
            <a:avLst/>
          </a:prstGeom>
        </p:spPr>
      </p:pic>
      <p:pic>
        <p:nvPicPr>
          <p:cNvPr id="13" name="Image 12">
            <a:extLst>
              <a:ext uri="{FF2B5EF4-FFF2-40B4-BE49-F238E27FC236}">
                <a16:creationId xmlns:a16="http://schemas.microsoft.com/office/drawing/2014/main" id="{B5DD2E5D-6A98-3139-F002-D5D285353397}"/>
              </a:ext>
            </a:extLst>
          </p:cNvPr>
          <p:cNvPicPr>
            <a:picLocks noChangeAspect="1"/>
          </p:cNvPicPr>
          <p:nvPr/>
        </p:nvPicPr>
        <p:blipFill>
          <a:blip r:embed="rId9">
            <a:alphaModFix amt="87000"/>
            <a:lum bright="70000" contrast="-70000"/>
            <a:extLst>
              <a:ext uri="{BEBA8EAE-BF5A-486C-A8C5-ECC9F3942E4B}">
                <a14:imgProps xmlns:a14="http://schemas.microsoft.com/office/drawing/2010/main">
                  <a14:imgLayer r:embed="rId10">
                    <a14:imgEffect>
                      <a14:colorTemperature colorTemp="11000"/>
                    </a14:imgEffect>
                    <a14:imgEffect>
                      <a14:saturation sat="0"/>
                    </a14:imgEffect>
                    <a14:imgEffect>
                      <a14:brightnessContrast bright="13000"/>
                    </a14:imgEffect>
                  </a14:imgLayer>
                </a14:imgProps>
              </a:ext>
              <a:ext uri="{28A0092B-C50C-407E-A947-70E740481C1C}">
                <a14:useLocalDpi xmlns:a14="http://schemas.microsoft.com/office/drawing/2010/main" val="0"/>
              </a:ext>
            </a:extLst>
          </a:blip>
          <a:stretch>
            <a:fillRect/>
          </a:stretch>
        </p:blipFill>
        <p:spPr>
          <a:xfrm>
            <a:off x="7054742" y="113845"/>
            <a:ext cx="286602" cy="286602"/>
          </a:xfrm>
          <a:prstGeom prst="rect">
            <a:avLst/>
          </a:prstGeom>
        </p:spPr>
      </p:pic>
      <p:sp>
        <p:nvSpPr>
          <p:cNvPr id="2" name="Espace réservé du numéro de diapositive 1">
            <a:extLst>
              <a:ext uri="{FF2B5EF4-FFF2-40B4-BE49-F238E27FC236}">
                <a16:creationId xmlns:a16="http://schemas.microsoft.com/office/drawing/2014/main" id="{E05406CC-EE78-0D16-8C35-072B7DBFFC0D}"/>
              </a:ext>
            </a:extLst>
          </p:cNvPr>
          <p:cNvSpPr>
            <a:spLocks noGrp="1"/>
          </p:cNvSpPr>
          <p:nvPr>
            <p:ph type="sldNum" sz="quarter" idx="4294967295"/>
          </p:nvPr>
        </p:nvSpPr>
        <p:spPr>
          <a:xfrm>
            <a:off x="7232888" y="10271433"/>
            <a:ext cx="288000" cy="360000"/>
          </a:xfrm>
        </p:spPr>
        <p:txBody>
          <a:bodyPr/>
          <a:lstStyle/>
          <a:p>
            <a:fld id="{9EB70FFF-F78A-4988-90D4-FC144DE8DD6A}" type="slidenum">
              <a:rPr lang="fr-FR" smtClean="0"/>
              <a:pPr/>
              <a:t>1</a:t>
            </a:fld>
            <a:endParaRPr lang="fr-FR" dirty="0"/>
          </a:p>
        </p:txBody>
      </p:sp>
      <p:sp>
        <p:nvSpPr>
          <p:cNvPr id="7" name="Rectangle 6">
            <a:extLst>
              <a:ext uri="{FF2B5EF4-FFF2-40B4-BE49-F238E27FC236}">
                <a16:creationId xmlns:a16="http://schemas.microsoft.com/office/drawing/2014/main" id="{16C7AA88-54C8-ADC0-63FA-3906A9C4B8CC}"/>
              </a:ext>
            </a:extLst>
          </p:cNvPr>
          <p:cNvSpPr/>
          <p:nvPr/>
        </p:nvSpPr>
        <p:spPr>
          <a:xfrm>
            <a:off x="5467815" y="2800944"/>
            <a:ext cx="131713" cy="14689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F3CAA86C-CA35-5C46-A22F-C5C8832FED36}"/>
              </a:ext>
            </a:extLst>
          </p:cNvPr>
          <p:cNvSpPr txBox="1"/>
          <p:nvPr/>
        </p:nvSpPr>
        <p:spPr>
          <a:xfrm>
            <a:off x="5536707" y="2020781"/>
            <a:ext cx="1656000" cy="216000"/>
          </a:xfrm>
          <a:prstGeom prst="rect">
            <a:avLst/>
          </a:prstGeom>
          <a:noFill/>
        </p:spPr>
        <p:txBody>
          <a:bodyPr wrap="square">
            <a:spAutoFit/>
          </a:bodyPr>
          <a:lstStyle/>
          <a:p>
            <a:r>
              <a:rPr lang="fr-FR" sz="800" b="1" i="0" u="none" strike="noStrike" baseline="0" dirty="0">
                <a:solidFill>
                  <a:srgbClr val="D60093"/>
                </a:solidFill>
                <a:latin typeface="Leelawadee" panose="020B0502040204020203" pitchFamily="34" charset="-34"/>
              </a:rPr>
              <a:t>GEOPOLITIC </a:t>
            </a:r>
            <a:endParaRPr lang="fr-FR" sz="800" b="1" dirty="0">
              <a:solidFill>
                <a:srgbClr val="D60093"/>
              </a:solidFill>
            </a:endParaRPr>
          </a:p>
        </p:txBody>
      </p:sp>
      <p:sp>
        <p:nvSpPr>
          <p:cNvPr id="18" name="Rectangle 17">
            <a:extLst>
              <a:ext uri="{FF2B5EF4-FFF2-40B4-BE49-F238E27FC236}">
                <a16:creationId xmlns:a16="http://schemas.microsoft.com/office/drawing/2014/main" id="{E9748190-EDE0-59DF-699A-7DC29129A4B3}"/>
              </a:ext>
            </a:extLst>
          </p:cNvPr>
          <p:cNvSpPr/>
          <p:nvPr/>
        </p:nvSpPr>
        <p:spPr>
          <a:xfrm>
            <a:off x="5467815" y="2559723"/>
            <a:ext cx="131713" cy="146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85039618-A1C8-719B-A830-822ED8E193DC}"/>
              </a:ext>
            </a:extLst>
          </p:cNvPr>
          <p:cNvSpPr txBox="1"/>
          <p:nvPr/>
        </p:nvSpPr>
        <p:spPr>
          <a:xfrm>
            <a:off x="5536707" y="2267710"/>
            <a:ext cx="1656000" cy="216000"/>
          </a:xfrm>
          <a:prstGeom prst="rect">
            <a:avLst/>
          </a:prstGeom>
          <a:noFill/>
        </p:spPr>
        <p:txBody>
          <a:bodyPr wrap="square">
            <a:spAutoFit/>
          </a:bodyPr>
          <a:lstStyle/>
          <a:p>
            <a:r>
              <a:rPr lang="fr-FR" sz="800" b="1" dirty="0">
                <a:solidFill>
                  <a:srgbClr val="BF9000"/>
                </a:solidFill>
                <a:latin typeface="Leelawadee" panose="020B0502040204020203" pitchFamily="34" charset="-34"/>
              </a:rPr>
              <a:t>MARKET INTELLIGENCE</a:t>
            </a:r>
          </a:p>
        </p:txBody>
      </p:sp>
      <p:sp>
        <p:nvSpPr>
          <p:cNvPr id="20" name="Rectangle 19">
            <a:extLst>
              <a:ext uri="{FF2B5EF4-FFF2-40B4-BE49-F238E27FC236}">
                <a16:creationId xmlns:a16="http://schemas.microsoft.com/office/drawing/2014/main" id="{D8D9E4CF-D31F-5376-C8C0-0A7004C0F4DF}"/>
              </a:ext>
            </a:extLst>
          </p:cNvPr>
          <p:cNvSpPr/>
          <p:nvPr/>
        </p:nvSpPr>
        <p:spPr>
          <a:xfrm>
            <a:off x="5467815" y="2059688"/>
            <a:ext cx="131713" cy="146893"/>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70AAB9AD-44CA-5989-8411-80AD2E2BB11C}"/>
              </a:ext>
            </a:extLst>
          </p:cNvPr>
          <p:cNvSpPr txBox="1"/>
          <p:nvPr/>
        </p:nvSpPr>
        <p:spPr>
          <a:xfrm>
            <a:off x="5536707" y="2514639"/>
            <a:ext cx="1656000" cy="216000"/>
          </a:xfrm>
          <a:prstGeom prst="rect">
            <a:avLst/>
          </a:prstGeom>
          <a:noFill/>
        </p:spPr>
        <p:txBody>
          <a:bodyPr wrap="square">
            <a:spAutoFit/>
          </a:bodyPr>
          <a:lstStyle/>
          <a:p>
            <a:r>
              <a:rPr lang="fr-FR" sz="800" b="1" i="0" u="none" strike="noStrike" baseline="0" dirty="0">
                <a:solidFill>
                  <a:schemeClr val="accent3">
                    <a:lumMod val="75000"/>
                  </a:schemeClr>
                </a:solidFill>
                <a:latin typeface="Leelawadee" panose="020B0502040204020203" pitchFamily="34" charset="-34"/>
              </a:rPr>
              <a:t>TRAINING &amp; EDUCATION</a:t>
            </a:r>
            <a:endParaRPr lang="fr-FR" sz="700" b="1" dirty="0">
              <a:solidFill>
                <a:schemeClr val="accent3">
                  <a:lumMod val="75000"/>
                </a:schemeClr>
              </a:solidFill>
            </a:endParaRPr>
          </a:p>
        </p:txBody>
      </p:sp>
      <p:sp>
        <p:nvSpPr>
          <p:cNvPr id="25" name="Rectangle 24">
            <a:extLst>
              <a:ext uri="{FF2B5EF4-FFF2-40B4-BE49-F238E27FC236}">
                <a16:creationId xmlns:a16="http://schemas.microsoft.com/office/drawing/2014/main" id="{A5A61D4D-F4AE-4D75-6829-A5E88F6B2B51}"/>
              </a:ext>
            </a:extLst>
          </p:cNvPr>
          <p:cNvSpPr/>
          <p:nvPr/>
        </p:nvSpPr>
        <p:spPr>
          <a:xfrm>
            <a:off x="5467815" y="2307506"/>
            <a:ext cx="131713" cy="146893"/>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ZoneTexte 25">
            <a:extLst>
              <a:ext uri="{FF2B5EF4-FFF2-40B4-BE49-F238E27FC236}">
                <a16:creationId xmlns:a16="http://schemas.microsoft.com/office/drawing/2014/main" id="{AAED40EA-3711-7BE7-890F-5626EFC4A0EC}"/>
              </a:ext>
            </a:extLst>
          </p:cNvPr>
          <p:cNvSpPr txBox="1"/>
          <p:nvPr/>
        </p:nvSpPr>
        <p:spPr>
          <a:xfrm>
            <a:off x="5536707" y="2761568"/>
            <a:ext cx="1656000" cy="216000"/>
          </a:xfrm>
          <a:prstGeom prst="rect">
            <a:avLst/>
          </a:prstGeom>
          <a:noFill/>
        </p:spPr>
        <p:txBody>
          <a:bodyPr wrap="square">
            <a:spAutoFit/>
          </a:bodyPr>
          <a:lstStyle/>
          <a:p>
            <a:r>
              <a:rPr lang="fr-FR" sz="800" b="1" dirty="0">
                <a:solidFill>
                  <a:schemeClr val="accent2">
                    <a:lumMod val="75000"/>
                  </a:schemeClr>
                </a:solidFill>
                <a:latin typeface="Leelawadee" panose="020B0502040204020203" pitchFamily="34" charset="-34"/>
              </a:rPr>
              <a:t>THREAT INTELLIGENCE</a:t>
            </a:r>
          </a:p>
        </p:txBody>
      </p:sp>
      <p:sp>
        <p:nvSpPr>
          <p:cNvPr id="27" name="Étoile : 5 branches 26">
            <a:extLst>
              <a:ext uri="{FF2B5EF4-FFF2-40B4-BE49-F238E27FC236}">
                <a16:creationId xmlns:a16="http://schemas.microsoft.com/office/drawing/2014/main" id="{345BD880-8BD6-A042-28A1-6052A1DF45EF}"/>
              </a:ext>
            </a:extLst>
          </p:cNvPr>
          <p:cNvSpPr/>
          <p:nvPr/>
        </p:nvSpPr>
        <p:spPr>
          <a:xfrm>
            <a:off x="5444547" y="3525843"/>
            <a:ext cx="180000" cy="180000"/>
          </a:xfrm>
          <a:prstGeom prst="star5">
            <a:avLst/>
          </a:prstGeom>
          <a:solidFill>
            <a:srgbClr val="FFC91D"/>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91D0AFD8-2E6B-9035-D8DC-B86E5D9CFD1F}"/>
              </a:ext>
            </a:extLst>
          </p:cNvPr>
          <p:cNvSpPr txBox="1"/>
          <p:nvPr/>
        </p:nvSpPr>
        <p:spPr>
          <a:xfrm>
            <a:off x="5604673" y="3507712"/>
            <a:ext cx="1588361" cy="215444"/>
          </a:xfrm>
          <a:prstGeom prst="rect">
            <a:avLst/>
          </a:prstGeom>
          <a:noFill/>
        </p:spPr>
        <p:txBody>
          <a:bodyPr wrap="square">
            <a:spAutoFit/>
          </a:bodyPr>
          <a:lstStyle/>
          <a:p>
            <a:r>
              <a:rPr lang="fr-FR" sz="800" b="1" dirty="0">
                <a:solidFill>
                  <a:srgbClr val="461E64"/>
                </a:solidFill>
                <a:latin typeface="Leelawadee" panose="020B0502040204020203" pitchFamily="34" charset="-34"/>
              </a:rPr>
              <a:t>IMPORTANT NEWS</a:t>
            </a:r>
          </a:p>
        </p:txBody>
      </p:sp>
      <p:sp>
        <p:nvSpPr>
          <p:cNvPr id="8" name="Rectangle 7">
            <a:hlinkClick r:id="rId11"/>
            <a:extLst>
              <a:ext uri="{FF2B5EF4-FFF2-40B4-BE49-F238E27FC236}">
                <a16:creationId xmlns:a16="http://schemas.microsoft.com/office/drawing/2014/main" id="{BCF5A9F8-0A6A-CA01-738D-97F1B55238F2}"/>
              </a:ext>
            </a:extLst>
          </p:cNvPr>
          <p:cNvSpPr/>
          <p:nvPr/>
        </p:nvSpPr>
        <p:spPr>
          <a:xfrm>
            <a:off x="1963943" y="75290"/>
            <a:ext cx="684000" cy="1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hlinkClick r:id="rId11"/>
            <a:extLst>
              <a:ext uri="{FF2B5EF4-FFF2-40B4-BE49-F238E27FC236}">
                <a16:creationId xmlns:a16="http://schemas.microsoft.com/office/drawing/2014/main" id="{5A4F3F40-CB6B-EB9B-D6D5-FE2E2DA83229}"/>
              </a:ext>
            </a:extLst>
          </p:cNvPr>
          <p:cNvSpPr/>
          <p:nvPr/>
        </p:nvSpPr>
        <p:spPr>
          <a:xfrm>
            <a:off x="280982" y="249702"/>
            <a:ext cx="1552858" cy="192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11E32334-60E6-7E53-2613-F28065AED49D}"/>
              </a:ext>
            </a:extLst>
          </p:cNvPr>
          <p:cNvSpPr txBox="1"/>
          <p:nvPr/>
        </p:nvSpPr>
        <p:spPr>
          <a:xfrm>
            <a:off x="5867759" y="484585"/>
            <a:ext cx="1691914" cy="307777"/>
          </a:xfrm>
          <a:prstGeom prst="rect">
            <a:avLst/>
          </a:prstGeom>
          <a:noFill/>
        </p:spPr>
        <p:txBody>
          <a:bodyPr wrap="square" rtlCol="0">
            <a:spAutoFit/>
          </a:bodyPr>
          <a:lstStyle/>
          <a:p>
            <a:pPr algn="r"/>
            <a:r>
              <a:rPr lang="fr-FR" sz="700" dirty="0">
                <a:solidFill>
                  <a:srgbClr val="461E64"/>
                </a:solidFill>
                <a:latin typeface="Leelawadee" panose="020B0502040204020203" pitchFamily="34" charset="-34"/>
                <a:cs typeface="Leelawadee" panose="020B0502040204020203" pitchFamily="34" charset="-34"/>
              </a:rPr>
              <a:t>Week 16 | April </a:t>
            </a:r>
            <a:r>
              <a:rPr lang="en-US" sz="700" dirty="0">
                <a:solidFill>
                  <a:srgbClr val="461E64"/>
                </a:solidFill>
                <a:latin typeface="Leelawadee" panose="020B0502040204020203" pitchFamily="34" charset="-34"/>
                <a:ea typeface="Calibri" panose="020F0502020204030204" pitchFamily="34" charset="0"/>
                <a:cs typeface="Arial" panose="020B0604020202020204" pitchFamily="34" charset="0"/>
              </a:rPr>
              <a:t>16 - 22</a:t>
            </a:r>
            <a:r>
              <a:rPr lang="fr-FR" sz="700" dirty="0">
                <a:solidFill>
                  <a:srgbClr val="461E64"/>
                </a:solidFill>
                <a:latin typeface="Leelawadee" panose="020B0502040204020203" pitchFamily="34" charset="-34"/>
                <a:cs typeface="Leelawadee" panose="020B0502040204020203" pitchFamily="34" charset="-34"/>
              </a:rPr>
              <a:t>, 2024</a:t>
            </a:r>
          </a:p>
          <a:p>
            <a:pPr algn="r"/>
            <a:r>
              <a:rPr lang="fr-FR" sz="700" dirty="0">
                <a:solidFill>
                  <a:srgbClr val="461E64"/>
                </a:solidFill>
                <a:latin typeface="Leelawadee" panose="020B0502040204020203" pitchFamily="34" charset="-34"/>
                <a:cs typeface="Leelawadee" panose="020B0502040204020203" pitchFamily="34" charset="-34"/>
              </a:rPr>
              <a:t>Page 1/8</a:t>
            </a:r>
          </a:p>
        </p:txBody>
      </p:sp>
      <p:sp>
        <p:nvSpPr>
          <p:cNvPr id="4" name="ZoneTexte 3">
            <a:extLst>
              <a:ext uri="{FF2B5EF4-FFF2-40B4-BE49-F238E27FC236}">
                <a16:creationId xmlns:a16="http://schemas.microsoft.com/office/drawing/2014/main" id="{E89BDC1B-7B20-9ED0-1124-8B1874DF22D3}"/>
              </a:ext>
            </a:extLst>
          </p:cNvPr>
          <p:cNvSpPr txBox="1"/>
          <p:nvPr/>
        </p:nvSpPr>
        <p:spPr>
          <a:xfrm>
            <a:off x="272540" y="7494835"/>
            <a:ext cx="7060362" cy="3046988"/>
          </a:xfrm>
          <a:prstGeom prst="rect">
            <a:avLst/>
          </a:prstGeom>
          <a:noFill/>
        </p:spPr>
        <p:txBody>
          <a:bodyPr wrap="square">
            <a:spAutoFit/>
          </a:bodyPr>
          <a:lstStyle/>
          <a:p>
            <a:pPr algn="just"/>
            <a:r>
              <a:rPr kumimoji="0" lang="en-US" sz="1200" b="0" i="0" u="none" strike="noStrike" kern="1200" cap="none" spc="0" normalizeH="0" baseline="0" noProof="0" dirty="0">
                <a:ln>
                  <a:noFill/>
                </a:ln>
                <a:solidFill>
                  <a:srgbClr val="461E64"/>
                </a:solidFill>
                <a:effectLst/>
                <a:uLnTx/>
                <a:uFillTx/>
                <a:latin typeface="Leelawadee" panose="020B0502040204020203" pitchFamily="34" charset="-34"/>
                <a:ea typeface="+mn-ea"/>
                <a:cs typeface="Leelawadee" panose="020B0502040204020203" pitchFamily="34" charset="-34"/>
              </a:rPr>
              <a:t>This week's RISC score is </a:t>
            </a:r>
            <a:r>
              <a:rPr lang="en-US" sz="1200" dirty="0">
                <a:solidFill>
                  <a:srgbClr val="461E64"/>
                </a:solidFill>
                <a:latin typeface="Leelawadee" panose="020B0502040204020203" pitchFamily="34" charset="-34"/>
                <a:cs typeface="Leelawadee" panose="020B0502040204020203" pitchFamily="34" charset="-34"/>
              </a:rPr>
              <a:t>59</a:t>
            </a:r>
            <a:r>
              <a:rPr kumimoji="0" lang="en-US" sz="1200" b="0" i="0" u="none" strike="noStrike" kern="1200" cap="none" spc="0" normalizeH="0" baseline="0" noProof="0" dirty="0">
                <a:ln>
                  <a:noFill/>
                </a:ln>
                <a:solidFill>
                  <a:srgbClr val="461E64"/>
                </a:solidFill>
                <a:effectLst/>
                <a:uLnTx/>
                <a:uFillTx/>
                <a:latin typeface="Leelawadee" panose="020B0502040204020203" pitchFamily="34" charset="-34"/>
                <a:ea typeface="+mn-ea"/>
                <a:cs typeface="Leelawadee" panose="020B0502040204020203" pitchFamily="34" charset="-34"/>
              </a:rPr>
              <a:t>%. This week, a CyberInflight team member just </a:t>
            </a:r>
            <a:r>
              <a:rPr lang="en-US" sz="1200" dirty="0">
                <a:solidFill>
                  <a:srgbClr val="461E64"/>
                </a:solidFill>
                <a:latin typeface="Leelawadee" panose="020B0502040204020203" pitchFamily="34" charset="-34"/>
                <a:cs typeface="Leelawadee" panose="020B0502040204020203" pitchFamily="34" charset="-34"/>
              </a:rPr>
              <a:t>came back from the ESA Academy Cybersecurity Training Course. During </a:t>
            </a:r>
            <a:r>
              <a:rPr lang="en-US" sz="1200" b="0" i="0" dirty="0">
                <a:solidFill>
                  <a:srgbClr val="404040"/>
                </a:solidFill>
                <a:effectLst/>
                <a:highlight>
                  <a:srgbClr val="FFFFFF"/>
                </a:highlight>
                <a:latin typeface="Leelawadee" panose="020B0502040204020203" pitchFamily="34" charset="-34"/>
                <a:cs typeface="Leelawadee" panose="020B0502040204020203" pitchFamily="34" charset="-34"/>
              </a:rPr>
              <a:t>this session, we explored cybersecurity threats and risks, specifically tailored to the space sector, </a:t>
            </a:r>
            <a:r>
              <a:rPr lang="en-US" sz="1200" dirty="0">
                <a:solidFill>
                  <a:srgbClr val="404040"/>
                </a:solidFill>
                <a:highlight>
                  <a:srgbClr val="FFFFFF"/>
                </a:highlight>
                <a:latin typeface="Leelawadee" panose="020B0502040204020203" pitchFamily="34" charset="-34"/>
                <a:cs typeface="Leelawadee" panose="020B0502040204020203" pitchFamily="34" charset="-34"/>
              </a:rPr>
              <a:t>and </a:t>
            </a:r>
            <a:r>
              <a:rPr lang="en-US" sz="1200" b="0" i="0" dirty="0">
                <a:solidFill>
                  <a:srgbClr val="404040"/>
                </a:solidFill>
                <a:effectLst/>
                <a:highlight>
                  <a:srgbClr val="FFFFFF"/>
                </a:highlight>
                <a:latin typeface="Leelawadee" panose="020B0502040204020203" pitchFamily="34" charset="-34"/>
                <a:cs typeface="Leelawadee" panose="020B0502040204020203" pitchFamily="34" charset="-34"/>
              </a:rPr>
              <a:t>an immersion in security engineering for space systems. </a:t>
            </a:r>
            <a:r>
              <a:rPr lang="en-US" sz="1200" dirty="0">
                <a:solidFill>
                  <a:srgbClr val="461E64"/>
                </a:solidFill>
                <a:latin typeface="Leelawadee" panose="020B0502040204020203" pitchFamily="34" charset="-34"/>
                <a:cs typeface="Leelawadee" panose="020B0502040204020203" pitchFamily="34" charset="-34"/>
              </a:rPr>
              <a:t>In addition, t</a:t>
            </a:r>
            <a:r>
              <a:rPr kumimoji="0" lang="en-US" sz="1200" b="0" i="0" u="none" strike="noStrike" kern="1200" cap="none" spc="0" normalizeH="0" baseline="0" noProof="0" dirty="0">
                <a:ln>
                  <a:noFill/>
                </a:ln>
                <a:solidFill>
                  <a:srgbClr val="461E64"/>
                </a:solidFill>
                <a:effectLst/>
                <a:uLnTx/>
                <a:uFillTx/>
                <a:latin typeface="Leelawadee" panose="020B0502040204020203" pitchFamily="34" charset="-34"/>
                <a:ea typeface="+mn-ea"/>
                <a:cs typeface="Leelawadee" panose="020B0502040204020203" pitchFamily="34" charset="-34"/>
              </a:rPr>
              <a:t>he </a:t>
            </a:r>
            <a:r>
              <a:rPr lang="en-US" sz="1200" i="0" dirty="0">
                <a:solidFill>
                  <a:srgbClr val="461E64"/>
                </a:solidFill>
                <a:effectLst/>
                <a:latin typeface="Leelawadee" panose="020B0502040204020203" pitchFamily="34" charset="-34"/>
                <a:cs typeface="Leelawadee" panose="020B0502040204020203" pitchFamily="34" charset="-34"/>
              </a:rPr>
              <a:t>US Space Force announced its collaboration with two companies, Rocket Lab and True Anomaly, on a first-of-its-kind mission, specially designed to demonstrate how the military counter “orbital aggression”</a:t>
            </a:r>
            <a:r>
              <a:rPr kumimoji="0" lang="en-US" sz="1200" b="0" i="0" u="none" strike="noStrike" kern="1200" cap="none" spc="0" normalizeH="0" baseline="0" noProof="0" dirty="0">
                <a:ln>
                  <a:noFill/>
                </a:ln>
                <a:solidFill>
                  <a:srgbClr val="461E64"/>
                </a:solidFill>
                <a:effectLst/>
                <a:uLnTx/>
                <a:uFillTx/>
                <a:latin typeface="Leelawadee" panose="020B0502040204020203" pitchFamily="34" charset="-34"/>
                <a:ea typeface="+mn-ea"/>
                <a:cs typeface="Leelawadee" panose="020B0502040204020203" pitchFamily="34" charset="-34"/>
              </a:rPr>
              <a:t>. On the </a:t>
            </a:r>
            <a:r>
              <a:rPr kumimoji="0" lang="en-US" sz="1200" i="0" u="none" strike="noStrike" kern="1200" cap="none" spc="0" normalizeH="0" baseline="0" noProof="0" dirty="0">
                <a:ln>
                  <a:noFill/>
                </a:ln>
                <a:solidFill>
                  <a:srgbClr val="461E64"/>
                </a:solidFill>
                <a:effectLst/>
                <a:uLnTx/>
                <a:uFillTx/>
                <a:latin typeface="Leelawadee" panose="020B0502040204020203" pitchFamily="34" charset="-34"/>
                <a:ea typeface="+mn-ea"/>
                <a:cs typeface="Leelawadee" panose="020B0502040204020203" pitchFamily="34" charset="-34"/>
              </a:rPr>
              <a:t>market front, </a:t>
            </a:r>
            <a:r>
              <a:rPr lang="en-US" sz="1200" kern="100" dirty="0">
                <a:solidFill>
                  <a:srgbClr val="461E64"/>
                </a:solidFill>
                <a:latin typeface="Leelawadee" panose="020B0502040204020203" pitchFamily="34" charset="-34"/>
                <a:ea typeface="Calibri" panose="020F0502020204030204" pitchFamily="34" charset="0"/>
                <a:cs typeface="Leelawadee" panose="020B0502040204020203" pitchFamily="34" charset="-34"/>
              </a:rPr>
              <a:t>ISAC and SIA-India partner to revolutionize Space Cybersecurity, to </a:t>
            </a:r>
            <a:r>
              <a:rPr lang="en-US" sz="1200" i="0" dirty="0">
                <a:solidFill>
                  <a:srgbClr val="461E64"/>
                </a:solidFill>
                <a:effectLst/>
                <a:latin typeface="Leelawadee" panose="020B0502040204020203" pitchFamily="34" charset="-34"/>
                <a:cs typeface="Leelawadee" panose="020B0502040204020203" pitchFamily="34" charset="-34"/>
              </a:rPr>
              <a:t>set new standards, and </a:t>
            </a:r>
            <a:r>
              <a:rPr lang="en-US" sz="1200" dirty="0">
                <a:solidFill>
                  <a:srgbClr val="461E64"/>
                </a:solidFill>
                <a:latin typeface="Leelawadee" panose="020B0502040204020203" pitchFamily="34" charset="-34"/>
                <a:cs typeface="Leelawadee" panose="020B0502040204020203" pitchFamily="34" charset="-34"/>
              </a:rPr>
              <a:t>safeguard our space and defense sectors</a:t>
            </a:r>
            <a:r>
              <a:rPr kumimoji="0" lang="en-US" sz="1200" i="0" u="none" strike="noStrike" kern="1200" cap="none" spc="0" normalizeH="0" baseline="0" noProof="0" dirty="0">
                <a:ln>
                  <a:noFill/>
                </a:ln>
                <a:solidFill>
                  <a:srgbClr val="461E64"/>
                </a:solidFill>
                <a:effectLst/>
                <a:uLnTx/>
                <a:uFillTx/>
                <a:latin typeface="Leelawadee" panose="020B0502040204020203" pitchFamily="34" charset="-34"/>
                <a:ea typeface="+mn-ea"/>
                <a:cs typeface="Leelawadee" panose="020B0502040204020203" pitchFamily="34" charset="-34"/>
              </a:rPr>
              <a:t>. In addition, Sylvester Kaczmarek, Chief Technology Officer à </a:t>
            </a:r>
            <a:r>
              <a:rPr kumimoji="0" lang="en-US" sz="1200" i="0" u="none" strike="noStrike" kern="1200" cap="none" spc="0" normalizeH="0" baseline="0" noProof="0" dirty="0" err="1">
                <a:ln>
                  <a:noFill/>
                </a:ln>
                <a:solidFill>
                  <a:srgbClr val="461E64"/>
                </a:solidFill>
                <a:effectLst/>
                <a:uLnTx/>
                <a:uFillTx/>
                <a:latin typeface="Leelawadee" panose="020B0502040204020203" pitchFamily="34" charset="-34"/>
                <a:ea typeface="+mn-ea"/>
                <a:cs typeface="Leelawadee" panose="020B0502040204020203" pitchFamily="34" charset="-34"/>
              </a:rPr>
              <a:t>OrbiSky</a:t>
            </a:r>
            <a:r>
              <a:rPr kumimoji="0" lang="en-US" sz="1200" i="0" u="none" strike="noStrike" kern="1200" cap="none" spc="0" normalizeH="0" baseline="0" noProof="0" dirty="0">
                <a:ln>
                  <a:noFill/>
                </a:ln>
                <a:solidFill>
                  <a:srgbClr val="461E64"/>
                </a:solidFill>
                <a:effectLst/>
                <a:uLnTx/>
                <a:uFillTx/>
                <a:latin typeface="Leelawadee" panose="020B0502040204020203" pitchFamily="34" charset="-34"/>
                <a:ea typeface="+mn-ea"/>
                <a:cs typeface="Leelawadee" panose="020B0502040204020203" pitchFamily="34" charset="-34"/>
              </a:rPr>
              <a:t>, discusses the challenges and innovations shaping the future of cybersecurity in space, to safeguard essential global technologies</a:t>
            </a:r>
            <a:r>
              <a:rPr kumimoji="0" lang="en-US" sz="1200" b="0" i="0" u="none" strike="noStrike" kern="1200" cap="none" spc="0" normalizeH="0" baseline="0" noProof="0" dirty="0">
                <a:ln>
                  <a:noFill/>
                </a:ln>
                <a:solidFill>
                  <a:srgbClr val="461E64"/>
                </a:solidFill>
                <a:effectLst/>
                <a:uLnTx/>
                <a:uFillTx/>
                <a:latin typeface="Leelawadee" panose="020B0502040204020203" pitchFamily="34" charset="-34"/>
                <a:ea typeface="+mn-ea"/>
                <a:cs typeface="Leelawadee" panose="020B0502040204020203" pitchFamily="34" charset="-34"/>
              </a:rPr>
              <a:t>. On the regulatory front, </a:t>
            </a:r>
            <a:r>
              <a:rPr kumimoji="0" lang="en-US" sz="1200" u="none" strike="noStrike" kern="100" cap="none" spc="0" normalizeH="0" baseline="0" noProof="0" dirty="0">
                <a:ln>
                  <a:noFill/>
                </a:ln>
                <a:solidFill>
                  <a:srgbClr val="461E64"/>
                </a:solidFill>
                <a:uLnTx/>
                <a:uFillTx/>
                <a:latin typeface="Leelawadee" panose="020B0502040204020203" pitchFamily="34" charset="-34"/>
                <a:ea typeface="Calibri" panose="020F0502020204030204" pitchFamily="34" charset="0"/>
                <a:cs typeface="Leelawadee" panose="020B0502040204020203" pitchFamily="34" charset="-34"/>
              </a:rPr>
              <a:t>t</a:t>
            </a:r>
            <a:r>
              <a:rPr lang="en-US" sz="1200" b="0" i="0" dirty="0">
                <a:solidFill>
                  <a:srgbClr val="461E64"/>
                </a:solidFill>
                <a:effectLst/>
                <a:latin typeface="Leelawadee" panose="020B0502040204020203" pitchFamily="34" charset="-34"/>
                <a:cs typeface="Leelawadee" panose="020B0502040204020203" pitchFamily="34" charset="-34"/>
              </a:rPr>
              <a:t>he European Commission is delaying two key space initiatives, a space law and a contract for a satellite constellation, until a least this summer, likely until parliamentary elections in June.  </a:t>
            </a:r>
            <a:r>
              <a:rPr kumimoji="0" lang="en-US" sz="1200" b="0" i="0" u="none" strike="noStrike" kern="1200" cap="none" spc="0" normalizeH="0" baseline="0" noProof="0" dirty="0">
                <a:ln>
                  <a:noFill/>
                </a:ln>
                <a:solidFill>
                  <a:srgbClr val="461E64"/>
                </a:solidFill>
                <a:effectLst/>
                <a:uLnTx/>
                <a:uFillTx/>
                <a:latin typeface="Leelawadee" panose="020B0502040204020203" pitchFamily="34" charset="-34"/>
                <a:ea typeface="+mn-ea"/>
                <a:cs typeface="Leelawadee" panose="020B0502040204020203" pitchFamily="34" charset="-34"/>
              </a:rPr>
              <a:t>On the Technology front, </a:t>
            </a:r>
            <a:r>
              <a:rPr lang="en-US" sz="1200" b="0" i="0" dirty="0">
                <a:solidFill>
                  <a:srgbClr val="461E64"/>
                </a:solidFill>
                <a:effectLst/>
                <a:latin typeface="Leelawadee" panose="020B0502040204020203" pitchFamily="34" charset="-34"/>
                <a:cs typeface="Leelawadee" panose="020B0502040204020203" pitchFamily="34" charset="-34"/>
              </a:rPr>
              <a:t>USC ISI researchers are building tools to solve safety problems in space operations, and creating test beds to simulate cyberattacks in space</a:t>
            </a:r>
            <a:r>
              <a:rPr kumimoji="0" lang="en-US" sz="1200" b="0" i="0" u="none" strike="noStrike" kern="1200" cap="none" spc="0" normalizeH="0" baseline="0" noProof="0" dirty="0">
                <a:ln>
                  <a:noFill/>
                </a:ln>
                <a:solidFill>
                  <a:srgbClr val="461E64"/>
                </a:solidFill>
                <a:effectLst/>
                <a:uLnTx/>
                <a:uFillTx/>
                <a:latin typeface="Leelawadee" panose="020B0502040204020203" pitchFamily="34" charset="-34"/>
                <a:ea typeface="+mn-ea"/>
                <a:cs typeface="Leelawadee" panose="020B0502040204020203" pitchFamily="34" charset="-34"/>
              </a:rPr>
              <a:t>. Finally, </a:t>
            </a:r>
            <a:r>
              <a:rPr lang="en-US" sz="1200" i="0" dirty="0">
                <a:solidFill>
                  <a:srgbClr val="461E64"/>
                </a:solidFill>
                <a:effectLst/>
                <a:latin typeface="Leelawadee" panose="020B0502040204020203" pitchFamily="34" charset="-34"/>
                <a:cs typeface="Leelawadee" panose="020B0502040204020203" pitchFamily="34" charset="-34"/>
              </a:rPr>
              <a:t>Russian hackers have replaced Ukrainian channels with Russian propaganda.</a:t>
            </a:r>
            <a:r>
              <a:rPr lang="en-US" sz="1200" b="1" i="0" dirty="0">
                <a:solidFill>
                  <a:srgbClr val="461E64"/>
                </a:solidFill>
                <a:effectLst/>
                <a:latin typeface="Leelawadee" panose="020B0502040204020203" pitchFamily="34" charset="-34"/>
                <a:cs typeface="Leelawadee" panose="020B0502040204020203" pitchFamily="34" charset="-34"/>
              </a:rPr>
              <a:t> </a:t>
            </a:r>
            <a:r>
              <a:rPr lang="en-US" sz="1200" i="0" dirty="0">
                <a:solidFill>
                  <a:srgbClr val="461E64"/>
                </a:solidFill>
                <a:effectLst/>
                <a:latin typeface="Leelawadee" panose="020B0502040204020203" pitchFamily="34" charset="-34"/>
                <a:cs typeface="Leelawadee" panose="020B0502040204020203" pitchFamily="34" charset="-34"/>
              </a:rPr>
              <a:t>Indeed, as </a:t>
            </a:r>
            <a:r>
              <a:rPr lang="en-US" sz="1200" b="0" i="0" dirty="0">
                <a:solidFill>
                  <a:srgbClr val="461E64"/>
                </a:solidFill>
                <a:effectLst/>
                <a:latin typeface="Leelawadee" panose="020B0502040204020203" pitchFamily="34" charset="-34"/>
                <a:cs typeface="Leelawadee" panose="020B0502040204020203" pitchFamily="34" charset="-34"/>
              </a:rPr>
              <a:t>a result of a cyberattack in</a:t>
            </a:r>
          </a:p>
          <a:p>
            <a:pPr algn="just"/>
            <a:r>
              <a:rPr lang="en-US" sz="1200" dirty="0">
                <a:solidFill>
                  <a:srgbClr val="461E64"/>
                </a:solidFill>
                <a:latin typeface="Leelawadee" panose="020B0502040204020203" pitchFamily="34" charset="-34"/>
                <a:cs typeface="Leelawadee" panose="020B0502040204020203" pitchFamily="34" charset="-34"/>
              </a:rPr>
              <a:t>	</a:t>
            </a:r>
            <a:r>
              <a:rPr lang="en-US" sz="1200" b="0" i="0" dirty="0">
                <a:solidFill>
                  <a:srgbClr val="461E64"/>
                </a:solidFill>
                <a:effectLst/>
                <a:latin typeface="Leelawadee" panose="020B0502040204020203" pitchFamily="34" charset="-34"/>
                <a:cs typeface="Leelawadee" panose="020B0502040204020203" pitchFamily="34" charset="-34"/>
              </a:rPr>
              <a:t>Latvia on the satellite signal of the channel where the Ukrainian station FREEDOM was</a:t>
            </a:r>
          </a:p>
          <a:p>
            <a:pPr algn="just"/>
            <a:r>
              <a:rPr lang="en-US" sz="1200" dirty="0">
                <a:solidFill>
                  <a:srgbClr val="461E64"/>
                </a:solidFill>
                <a:latin typeface="Leelawadee" panose="020B0502040204020203" pitchFamily="34" charset="-34"/>
                <a:cs typeface="Leelawadee" panose="020B0502040204020203" pitchFamily="34" charset="-34"/>
              </a:rPr>
              <a:t>	</a:t>
            </a:r>
            <a:r>
              <a:rPr lang="en-US" sz="1200" b="0" i="0" dirty="0">
                <a:solidFill>
                  <a:srgbClr val="461E64"/>
                </a:solidFill>
                <a:effectLst/>
                <a:latin typeface="Leelawadee" panose="020B0502040204020203" pitchFamily="34" charset="-34"/>
                <a:cs typeface="Leelawadee" panose="020B0502040204020203" pitchFamily="34" charset="-34"/>
              </a:rPr>
              <a:t>supposed to be broadcast, Russian propaganda content was displayed on April 17</a:t>
            </a:r>
            <a:r>
              <a:rPr lang="en-US" sz="1200" b="0" i="0" baseline="30000" dirty="0">
                <a:solidFill>
                  <a:srgbClr val="461E64"/>
                </a:solidFill>
                <a:effectLst/>
                <a:latin typeface="Leelawadee" panose="020B0502040204020203" pitchFamily="34" charset="-34"/>
                <a:cs typeface="Leelawadee" panose="020B0502040204020203" pitchFamily="34" charset="-34"/>
              </a:rPr>
              <a:t>th</a:t>
            </a:r>
            <a:r>
              <a:rPr kumimoji="0" lang="en-US" sz="1200" b="0" i="0" u="none" strike="noStrike" kern="1200" cap="none" spc="0" normalizeH="0" baseline="0" noProof="0" dirty="0">
                <a:ln>
                  <a:noFill/>
                </a:ln>
                <a:solidFill>
                  <a:srgbClr val="461E64"/>
                </a:solidFill>
                <a:effectLst/>
                <a:uLnTx/>
                <a:uFillTx/>
                <a:latin typeface="Leelawadee" panose="020B0502040204020203" pitchFamily="34" charset="-34"/>
                <a:ea typeface="+mn-ea"/>
                <a:cs typeface="Leelawadee" panose="020B0502040204020203" pitchFamily="34" charset="-34"/>
              </a:rPr>
              <a:t>. </a:t>
            </a:r>
            <a:endParaRPr lang="en-US" sz="1200" i="0" dirty="0">
              <a:solidFill>
                <a:srgbClr val="461E64"/>
              </a:solidFill>
              <a:effectLst/>
              <a:latin typeface="Leelawadee" panose="020B0502040204020203" pitchFamily="34" charset="-34"/>
              <a:cs typeface="Leelawadee" panose="020B0502040204020203" pitchFamily="34" charset="-34"/>
            </a:endParaRPr>
          </a:p>
        </p:txBody>
      </p:sp>
      <p:sp>
        <p:nvSpPr>
          <p:cNvPr id="132" name="ZoneTexte 131">
            <a:extLst>
              <a:ext uri="{FF2B5EF4-FFF2-40B4-BE49-F238E27FC236}">
                <a16:creationId xmlns:a16="http://schemas.microsoft.com/office/drawing/2014/main" id="{C52ECCAA-5F5A-6CA1-828B-2B4416D3D546}"/>
              </a:ext>
            </a:extLst>
          </p:cNvPr>
          <p:cNvSpPr txBox="1"/>
          <p:nvPr/>
        </p:nvSpPr>
        <p:spPr>
          <a:xfrm>
            <a:off x="3088001" y="4251952"/>
            <a:ext cx="540000" cy="252000"/>
          </a:xfrm>
          <a:prstGeom prst="rect">
            <a:avLst/>
          </a:prstGeom>
          <a:noFill/>
        </p:spPr>
        <p:txBody>
          <a:bodyPr wrap="square" rtlCol="0">
            <a:spAutoFit/>
          </a:bodyPr>
          <a:lstStyle/>
          <a:p>
            <a:r>
              <a:rPr lang="fr-FR" sz="1200" b="1" dirty="0">
                <a:solidFill>
                  <a:srgbClr val="D60093"/>
                </a:solidFill>
                <a:latin typeface="Leelawadee" panose="020B0502040204020203" pitchFamily="34" charset="-34"/>
                <a:cs typeface="Leelawadee" panose="020B0502040204020203" pitchFamily="34" charset="-34"/>
              </a:rPr>
              <a:t>GEO</a:t>
            </a:r>
          </a:p>
        </p:txBody>
      </p:sp>
      <p:sp>
        <p:nvSpPr>
          <p:cNvPr id="133" name="ZoneTexte 132">
            <a:extLst>
              <a:ext uri="{FF2B5EF4-FFF2-40B4-BE49-F238E27FC236}">
                <a16:creationId xmlns:a16="http://schemas.microsoft.com/office/drawing/2014/main" id="{9064EF2B-7ED3-455C-0B56-74AA51CDF898}"/>
              </a:ext>
            </a:extLst>
          </p:cNvPr>
          <p:cNvSpPr txBox="1"/>
          <p:nvPr/>
        </p:nvSpPr>
        <p:spPr>
          <a:xfrm>
            <a:off x="3088001" y="4989952"/>
            <a:ext cx="540000" cy="252000"/>
          </a:xfrm>
          <a:prstGeom prst="rect">
            <a:avLst/>
          </a:prstGeom>
          <a:noFill/>
        </p:spPr>
        <p:txBody>
          <a:bodyPr wrap="square" rtlCol="0">
            <a:spAutoFit/>
          </a:bodyPr>
          <a:lstStyle/>
          <a:p>
            <a:r>
              <a:rPr lang="fr-FR" sz="1200" b="1" dirty="0">
                <a:solidFill>
                  <a:srgbClr val="C55A11"/>
                </a:solidFill>
                <a:latin typeface="Leelawadee" panose="020B0502040204020203" pitchFamily="34" charset="-34"/>
                <a:cs typeface="Leelawadee" panose="020B0502040204020203" pitchFamily="34" charset="-34"/>
              </a:rPr>
              <a:t>CTI</a:t>
            </a:r>
          </a:p>
        </p:txBody>
      </p:sp>
      <p:sp>
        <p:nvSpPr>
          <p:cNvPr id="134" name="ZoneTexte 133">
            <a:extLst>
              <a:ext uri="{FF2B5EF4-FFF2-40B4-BE49-F238E27FC236}">
                <a16:creationId xmlns:a16="http://schemas.microsoft.com/office/drawing/2014/main" id="{16D780F4-DA31-436F-EF8B-7D866FCD67E6}"/>
              </a:ext>
            </a:extLst>
          </p:cNvPr>
          <p:cNvSpPr txBox="1"/>
          <p:nvPr/>
        </p:nvSpPr>
        <p:spPr>
          <a:xfrm>
            <a:off x="3088001" y="4497952"/>
            <a:ext cx="540000" cy="252000"/>
          </a:xfrm>
          <a:prstGeom prst="rect">
            <a:avLst/>
          </a:prstGeom>
          <a:noFill/>
        </p:spPr>
        <p:txBody>
          <a:bodyPr wrap="square" rtlCol="0">
            <a:spAutoFit/>
          </a:bodyPr>
          <a:lstStyle/>
          <a:p>
            <a:r>
              <a:rPr lang="fr-FR" sz="1200" b="1" dirty="0">
                <a:solidFill>
                  <a:srgbClr val="BF9000"/>
                </a:solidFill>
                <a:latin typeface="Leelawadee" panose="020B0502040204020203" pitchFamily="34" charset="-34"/>
                <a:cs typeface="Leelawadee" panose="020B0502040204020203" pitchFamily="34" charset="-34"/>
              </a:rPr>
              <a:t>MAR</a:t>
            </a:r>
          </a:p>
        </p:txBody>
      </p:sp>
      <p:sp>
        <p:nvSpPr>
          <p:cNvPr id="135" name="ZoneTexte 134">
            <a:extLst>
              <a:ext uri="{FF2B5EF4-FFF2-40B4-BE49-F238E27FC236}">
                <a16:creationId xmlns:a16="http://schemas.microsoft.com/office/drawing/2014/main" id="{0CDEBBFD-EEDC-7E3A-B5B2-6826E57D0546}"/>
              </a:ext>
            </a:extLst>
          </p:cNvPr>
          <p:cNvSpPr txBox="1"/>
          <p:nvPr/>
        </p:nvSpPr>
        <p:spPr>
          <a:xfrm>
            <a:off x="3088001" y="4743952"/>
            <a:ext cx="540000" cy="252000"/>
          </a:xfrm>
          <a:prstGeom prst="rect">
            <a:avLst/>
          </a:prstGeom>
          <a:noFill/>
        </p:spPr>
        <p:txBody>
          <a:bodyPr wrap="square" rtlCol="0">
            <a:spAutoFit/>
          </a:bodyPr>
          <a:lstStyle/>
          <a:p>
            <a:r>
              <a:rPr lang="fr-FR" sz="1200" b="1" dirty="0">
                <a:solidFill>
                  <a:srgbClr val="7F7F7F"/>
                </a:solidFill>
                <a:latin typeface="Leelawadee" panose="020B0502040204020203" pitchFamily="34" charset="-34"/>
                <a:cs typeface="Leelawadee" panose="020B0502040204020203" pitchFamily="34" charset="-34"/>
              </a:rPr>
              <a:t>TRA</a:t>
            </a:r>
          </a:p>
        </p:txBody>
      </p:sp>
      <p:sp>
        <p:nvSpPr>
          <p:cNvPr id="136" name="ZoneTexte 135">
            <a:extLst>
              <a:ext uri="{FF2B5EF4-FFF2-40B4-BE49-F238E27FC236}">
                <a16:creationId xmlns:a16="http://schemas.microsoft.com/office/drawing/2014/main" id="{997ADF08-828E-4173-EE5F-4F24A8CB633F}"/>
              </a:ext>
            </a:extLst>
          </p:cNvPr>
          <p:cNvSpPr txBox="1"/>
          <p:nvPr/>
        </p:nvSpPr>
        <p:spPr>
          <a:xfrm>
            <a:off x="3088001" y="5481950"/>
            <a:ext cx="540000" cy="252000"/>
          </a:xfrm>
          <a:prstGeom prst="rect">
            <a:avLst/>
          </a:prstGeom>
          <a:noFill/>
        </p:spPr>
        <p:txBody>
          <a:bodyPr wrap="square" rtlCol="0">
            <a:spAutoFit/>
          </a:bodyPr>
          <a:lstStyle/>
          <a:p>
            <a:r>
              <a:rPr lang="fr-FR" sz="1200" b="1" dirty="0">
                <a:solidFill>
                  <a:srgbClr val="006699"/>
                </a:solidFill>
                <a:latin typeface="Leelawadee" panose="020B0502040204020203" pitchFamily="34" charset="-34"/>
                <a:cs typeface="Leelawadee" panose="020B0502040204020203" pitchFamily="34" charset="-34"/>
              </a:rPr>
              <a:t>REG</a:t>
            </a:r>
          </a:p>
        </p:txBody>
      </p:sp>
      <p:grpSp>
        <p:nvGrpSpPr>
          <p:cNvPr id="21" name="Groupe 20">
            <a:extLst>
              <a:ext uri="{FF2B5EF4-FFF2-40B4-BE49-F238E27FC236}">
                <a16:creationId xmlns:a16="http://schemas.microsoft.com/office/drawing/2014/main" id="{716A741A-742E-5C6A-FDDD-3797E35447DE}"/>
              </a:ext>
            </a:extLst>
          </p:cNvPr>
          <p:cNvGrpSpPr/>
          <p:nvPr/>
        </p:nvGrpSpPr>
        <p:grpSpPr>
          <a:xfrm>
            <a:off x="3443666" y="4066275"/>
            <a:ext cx="3999570" cy="1617021"/>
            <a:chOff x="3443666" y="4066275"/>
            <a:chExt cx="3999570" cy="1617021"/>
          </a:xfrm>
        </p:grpSpPr>
        <p:grpSp>
          <p:nvGrpSpPr>
            <p:cNvPr id="125" name="Groupe 124">
              <a:extLst>
                <a:ext uri="{FF2B5EF4-FFF2-40B4-BE49-F238E27FC236}">
                  <a16:creationId xmlns:a16="http://schemas.microsoft.com/office/drawing/2014/main" id="{313D4B3E-FB95-11C7-7498-FA8F5064CA2B}"/>
                </a:ext>
              </a:extLst>
            </p:cNvPr>
            <p:cNvGrpSpPr/>
            <p:nvPr/>
          </p:nvGrpSpPr>
          <p:grpSpPr>
            <a:xfrm>
              <a:off x="3604185" y="4562651"/>
              <a:ext cx="3583638" cy="144004"/>
              <a:chOff x="3662848" y="4633238"/>
              <a:chExt cx="3583638" cy="198005"/>
            </a:xfrm>
            <a:solidFill>
              <a:srgbClr val="BF9000"/>
            </a:solidFill>
          </p:grpSpPr>
          <p:sp>
            <p:nvSpPr>
              <p:cNvPr id="178" name="Rectangle 177">
                <a:extLst>
                  <a:ext uri="{FF2B5EF4-FFF2-40B4-BE49-F238E27FC236}">
                    <a16:creationId xmlns:a16="http://schemas.microsoft.com/office/drawing/2014/main" id="{D92A412C-1561-0BD9-6124-39433CFA9BFB}"/>
                  </a:ext>
                </a:extLst>
              </p:cNvPr>
              <p:cNvSpPr/>
              <p:nvPr/>
            </p:nvSpPr>
            <p:spPr>
              <a:xfrm>
                <a:off x="3662848" y="4633243"/>
                <a:ext cx="360000" cy="198000"/>
              </a:xfrm>
              <a:prstGeom prst="rect">
                <a:avLst/>
              </a:prstGeom>
              <a:solidFill>
                <a:srgbClr val="BF9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BF9000"/>
                  </a:solidFill>
                </a:endParaRPr>
              </a:p>
            </p:txBody>
          </p:sp>
          <p:sp>
            <p:nvSpPr>
              <p:cNvPr id="179" name="Rectangle 178">
                <a:extLst>
                  <a:ext uri="{FF2B5EF4-FFF2-40B4-BE49-F238E27FC236}">
                    <a16:creationId xmlns:a16="http://schemas.microsoft.com/office/drawing/2014/main" id="{ABBE23B4-9BCB-01DB-4D04-B81FCF7211AA}"/>
                  </a:ext>
                </a:extLst>
              </p:cNvPr>
              <p:cNvSpPr/>
              <p:nvPr/>
            </p:nvSpPr>
            <p:spPr>
              <a:xfrm>
                <a:off x="4021030" y="4633243"/>
                <a:ext cx="360000" cy="198000"/>
              </a:xfrm>
              <a:prstGeom prst="rect">
                <a:avLst/>
              </a:prstGeom>
              <a:solidFill>
                <a:srgbClr val="BF9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Rectangle 179">
                <a:extLst>
                  <a:ext uri="{FF2B5EF4-FFF2-40B4-BE49-F238E27FC236}">
                    <a16:creationId xmlns:a16="http://schemas.microsoft.com/office/drawing/2014/main" id="{E0067346-FC36-D445-A3A9-92176ACD70E1}"/>
                  </a:ext>
                </a:extLst>
              </p:cNvPr>
              <p:cNvSpPr/>
              <p:nvPr/>
            </p:nvSpPr>
            <p:spPr>
              <a:xfrm>
                <a:off x="4379212" y="4633243"/>
                <a:ext cx="360000" cy="198000"/>
              </a:xfrm>
              <a:prstGeom prst="rect">
                <a:avLst/>
              </a:prstGeom>
              <a:solidFill>
                <a:srgbClr val="BF9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Rectangle 180">
                <a:extLst>
                  <a:ext uri="{FF2B5EF4-FFF2-40B4-BE49-F238E27FC236}">
                    <a16:creationId xmlns:a16="http://schemas.microsoft.com/office/drawing/2014/main" id="{1BA903E7-02A1-0CE1-469D-BCC2BDC22E8A}"/>
                  </a:ext>
                </a:extLst>
              </p:cNvPr>
              <p:cNvSpPr/>
              <p:nvPr/>
            </p:nvSpPr>
            <p:spPr>
              <a:xfrm>
                <a:off x="4737394" y="4633243"/>
                <a:ext cx="360000" cy="198000"/>
              </a:xfrm>
              <a:prstGeom prst="rect">
                <a:avLst/>
              </a:prstGeom>
              <a:solidFill>
                <a:srgbClr val="BF9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2" name="Rectangle 181">
                <a:extLst>
                  <a:ext uri="{FF2B5EF4-FFF2-40B4-BE49-F238E27FC236}">
                    <a16:creationId xmlns:a16="http://schemas.microsoft.com/office/drawing/2014/main" id="{415051FA-B3C0-60B9-6A35-78C4EACCE1F5}"/>
                  </a:ext>
                </a:extLst>
              </p:cNvPr>
              <p:cNvSpPr/>
              <p:nvPr/>
            </p:nvSpPr>
            <p:spPr>
              <a:xfrm>
                <a:off x="5095576" y="4633243"/>
                <a:ext cx="360000" cy="198000"/>
              </a:xfrm>
              <a:prstGeom prst="rect">
                <a:avLst/>
              </a:prstGeom>
              <a:solidFill>
                <a:srgbClr val="BF9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3" name="Rectangle 182">
                <a:extLst>
                  <a:ext uri="{FF2B5EF4-FFF2-40B4-BE49-F238E27FC236}">
                    <a16:creationId xmlns:a16="http://schemas.microsoft.com/office/drawing/2014/main" id="{DC81633E-1950-56C8-58AD-AFCB55B97A28}"/>
                  </a:ext>
                </a:extLst>
              </p:cNvPr>
              <p:cNvSpPr/>
              <p:nvPr/>
            </p:nvSpPr>
            <p:spPr>
              <a:xfrm>
                <a:off x="5453758" y="4633238"/>
                <a:ext cx="360000" cy="198000"/>
              </a:xfrm>
              <a:prstGeom prst="rect">
                <a:avLst/>
              </a:prstGeom>
              <a:solidFill>
                <a:srgbClr val="BF9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4" name="Rectangle 183">
                <a:extLst>
                  <a:ext uri="{FF2B5EF4-FFF2-40B4-BE49-F238E27FC236}">
                    <a16:creationId xmlns:a16="http://schemas.microsoft.com/office/drawing/2014/main" id="{1F9C889D-B595-F94D-E443-70E5DD9E8F4B}"/>
                  </a:ext>
                </a:extLst>
              </p:cNvPr>
              <p:cNvSpPr/>
              <p:nvPr/>
            </p:nvSpPr>
            <p:spPr>
              <a:xfrm>
                <a:off x="5811940" y="4633243"/>
                <a:ext cx="360000" cy="198000"/>
              </a:xfrm>
              <a:prstGeom prst="rect">
                <a:avLst/>
              </a:prstGeom>
              <a:solidFill>
                <a:srgbClr val="BF9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5" name="Rectangle 184">
                <a:extLst>
                  <a:ext uri="{FF2B5EF4-FFF2-40B4-BE49-F238E27FC236}">
                    <a16:creationId xmlns:a16="http://schemas.microsoft.com/office/drawing/2014/main" id="{83BDD26F-BBC0-CA45-2973-480EFF44C8F6}"/>
                  </a:ext>
                </a:extLst>
              </p:cNvPr>
              <p:cNvSpPr/>
              <p:nvPr/>
            </p:nvSpPr>
            <p:spPr>
              <a:xfrm>
                <a:off x="6170122" y="4633243"/>
                <a:ext cx="360000" cy="198000"/>
              </a:xfrm>
              <a:prstGeom prst="rect">
                <a:avLst/>
              </a:prstGeom>
              <a:solidFill>
                <a:srgbClr val="BF9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6" name="Rectangle 185">
                <a:extLst>
                  <a:ext uri="{FF2B5EF4-FFF2-40B4-BE49-F238E27FC236}">
                    <a16:creationId xmlns:a16="http://schemas.microsoft.com/office/drawing/2014/main" id="{5977CB3E-BBAA-91D3-2A48-CCD89CC66B9A}"/>
                  </a:ext>
                </a:extLst>
              </p:cNvPr>
              <p:cNvSpPr/>
              <p:nvPr/>
            </p:nvSpPr>
            <p:spPr>
              <a:xfrm>
                <a:off x="6528304" y="4633243"/>
                <a:ext cx="360000" cy="19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7" name="Rectangle 186">
                <a:extLst>
                  <a:ext uri="{FF2B5EF4-FFF2-40B4-BE49-F238E27FC236}">
                    <a16:creationId xmlns:a16="http://schemas.microsoft.com/office/drawing/2014/main" id="{0973B40E-76D4-8580-8454-39152B62B065}"/>
                  </a:ext>
                </a:extLst>
              </p:cNvPr>
              <p:cNvSpPr/>
              <p:nvPr/>
            </p:nvSpPr>
            <p:spPr>
              <a:xfrm>
                <a:off x="6886486" y="4633243"/>
                <a:ext cx="360000" cy="19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26" name="Groupe 125">
              <a:extLst>
                <a:ext uri="{FF2B5EF4-FFF2-40B4-BE49-F238E27FC236}">
                  <a16:creationId xmlns:a16="http://schemas.microsoft.com/office/drawing/2014/main" id="{E696351E-31D1-0456-0801-FC7BE0232E09}"/>
                </a:ext>
              </a:extLst>
            </p:cNvPr>
            <p:cNvGrpSpPr/>
            <p:nvPr/>
          </p:nvGrpSpPr>
          <p:grpSpPr>
            <a:xfrm>
              <a:off x="3604185" y="4327526"/>
              <a:ext cx="3583638" cy="144000"/>
              <a:chOff x="3662848" y="4633243"/>
              <a:chExt cx="3583638" cy="198000"/>
            </a:xfrm>
            <a:solidFill>
              <a:srgbClr val="D60093"/>
            </a:solidFill>
          </p:grpSpPr>
          <p:sp>
            <p:nvSpPr>
              <p:cNvPr id="168" name="Rectangle 167">
                <a:extLst>
                  <a:ext uri="{FF2B5EF4-FFF2-40B4-BE49-F238E27FC236}">
                    <a16:creationId xmlns:a16="http://schemas.microsoft.com/office/drawing/2014/main" id="{210B539E-912C-EFE7-9A27-44F4EF5F32B5}"/>
                  </a:ext>
                </a:extLst>
              </p:cNvPr>
              <p:cNvSpPr/>
              <p:nvPr/>
            </p:nvSpPr>
            <p:spPr>
              <a:xfrm>
                <a:off x="3662848" y="4633243"/>
                <a:ext cx="360000" cy="198000"/>
              </a:xfrm>
              <a:prstGeom prst="rect">
                <a:avLst/>
              </a:prstGeom>
              <a:solidFill>
                <a:srgbClr val="D600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Rectangle 168">
                <a:extLst>
                  <a:ext uri="{FF2B5EF4-FFF2-40B4-BE49-F238E27FC236}">
                    <a16:creationId xmlns:a16="http://schemas.microsoft.com/office/drawing/2014/main" id="{4BFFD701-85D0-C0A4-707E-DEEDE3BE1E7D}"/>
                  </a:ext>
                </a:extLst>
              </p:cNvPr>
              <p:cNvSpPr/>
              <p:nvPr/>
            </p:nvSpPr>
            <p:spPr>
              <a:xfrm>
                <a:off x="4021030" y="4633243"/>
                <a:ext cx="360000" cy="198000"/>
              </a:xfrm>
              <a:prstGeom prst="rect">
                <a:avLst/>
              </a:prstGeom>
              <a:solidFill>
                <a:srgbClr val="D600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Rectangle 169">
                <a:extLst>
                  <a:ext uri="{FF2B5EF4-FFF2-40B4-BE49-F238E27FC236}">
                    <a16:creationId xmlns:a16="http://schemas.microsoft.com/office/drawing/2014/main" id="{C9AAD297-D84C-67EC-24E3-BEE06319C656}"/>
                  </a:ext>
                </a:extLst>
              </p:cNvPr>
              <p:cNvSpPr/>
              <p:nvPr/>
            </p:nvSpPr>
            <p:spPr>
              <a:xfrm>
                <a:off x="4379212" y="4633243"/>
                <a:ext cx="360000" cy="198000"/>
              </a:xfrm>
              <a:prstGeom prst="rect">
                <a:avLst/>
              </a:prstGeom>
              <a:solidFill>
                <a:srgbClr val="D600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Rectangle 170">
                <a:extLst>
                  <a:ext uri="{FF2B5EF4-FFF2-40B4-BE49-F238E27FC236}">
                    <a16:creationId xmlns:a16="http://schemas.microsoft.com/office/drawing/2014/main" id="{6A3F8884-4B52-1857-BF2E-17118BF28183}"/>
                  </a:ext>
                </a:extLst>
              </p:cNvPr>
              <p:cNvSpPr/>
              <p:nvPr/>
            </p:nvSpPr>
            <p:spPr>
              <a:xfrm>
                <a:off x="4737394" y="4633243"/>
                <a:ext cx="360000" cy="198000"/>
              </a:xfrm>
              <a:prstGeom prst="rect">
                <a:avLst/>
              </a:prstGeom>
              <a:solidFill>
                <a:srgbClr val="D600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2" name="Rectangle 171">
                <a:extLst>
                  <a:ext uri="{FF2B5EF4-FFF2-40B4-BE49-F238E27FC236}">
                    <a16:creationId xmlns:a16="http://schemas.microsoft.com/office/drawing/2014/main" id="{356BDE60-97B9-EE6D-1A22-6DC4D06E96D4}"/>
                  </a:ext>
                </a:extLst>
              </p:cNvPr>
              <p:cNvSpPr/>
              <p:nvPr/>
            </p:nvSpPr>
            <p:spPr>
              <a:xfrm>
                <a:off x="5095576" y="4633243"/>
                <a:ext cx="360000" cy="198000"/>
              </a:xfrm>
              <a:prstGeom prst="rect">
                <a:avLst/>
              </a:prstGeom>
              <a:solidFill>
                <a:srgbClr val="D600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Rectangle 172">
                <a:extLst>
                  <a:ext uri="{FF2B5EF4-FFF2-40B4-BE49-F238E27FC236}">
                    <a16:creationId xmlns:a16="http://schemas.microsoft.com/office/drawing/2014/main" id="{38288FD0-FA04-7443-E2F0-2BBACAF33FFC}"/>
                  </a:ext>
                </a:extLst>
              </p:cNvPr>
              <p:cNvSpPr/>
              <p:nvPr/>
            </p:nvSpPr>
            <p:spPr>
              <a:xfrm>
                <a:off x="5453758" y="4633243"/>
                <a:ext cx="360000" cy="198000"/>
              </a:xfrm>
              <a:prstGeom prst="rect">
                <a:avLst/>
              </a:prstGeom>
              <a:solidFill>
                <a:srgbClr val="D600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4" name="Rectangle 173">
                <a:extLst>
                  <a:ext uri="{FF2B5EF4-FFF2-40B4-BE49-F238E27FC236}">
                    <a16:creationId xmlns:a16="http://schemas.microsoft.com/office/drawing/2014/main" id="{08ADA6CE-F7DF-4A09-7580-3957B358C17D}"/>
                  </a:ext>
                </a:extLst>
              </p:cNvPr>
              <p:cNvSpPr/>
              <p:nvPr/>
            </p:nvSpPr>
            <p:spPr>
              <a:xfrm>
                <a:off x="5811940" y="4633243"/>
                <a:ext cx="360000" cy="19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Rectangle 174">
                <a:extLst>
                  <a:ext uri="{FF2B5EF4-FFF2-40B4-BE49-F238E27FC236}">
                    <a16:creationId xmlns:a16="http://schemas.microsoft.com/office/drawing/2014/main" id="{67492CD0-816E-5B4E-97B3-6F1BB11DF5D7}"/>
                  </a:ext>
                </a:extLst>
              </p:cNvPr>
              <p:cNvSpPr/>
              <p:nvPr/>
            </p:nvSpPr>
            <p:spPr>
              <a:xfrm>
                <a:off x="6170122" y="4633243"/>
                <a:ext cx="360000" cy="198000"/>
              </a:xfrm>
              <a:prstGeom prst="rect">
                <a:avLst/>
              </a:prstGeom>
              <a:solidFill>
                <a:srgbClr val="F7F4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6" name="Rectangle 175">
                <a:extLst>
                  <a:ext uri="{FF2B5EF4-FFF2-40B4-BE49-F238E27FC236}">
                    <a16:creationId xmlns:a16="http://schemas.microsoft.com/office/drawing/2014/main" id="{75604C0A-0D8D-FFCC-68AA-4D574B34DBEF}"/>
                  </a:ext>
                </a:extLst>
              </p:cNvPr>
              <p:cNvSpPr/>
              <p:nvPr/>
            </p:nvSpPr>
            <p:spPr>
              <a:xfrm>
                <a:off x="6528304" y="4633243"/>
                <a:ext cx="360000" cy="198000"/>
              </a:xfrm>
              <a:prstGeom prst="rect">
                <a:avLst/>
              </a:prstGeom>
              <a:solidFill>
                <a:srgbClr val="FAFA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Rectangle 176">
                <a:extLst>
                  <a:ext uri="{FF2B5EF4-FFF2-40B4-BE49-F238E27FC236}">
                    <a16:creationId xmlns:a16="http://schemas.microsoft.com/office/drawing/2014/main" id="{63442852-21C7-3FE5-2496-7D0D573F0403}"/>
                  </a:ext>
                </a:extLst>
              </p:cNvPr>
              <p:cNvSpPr/>
              <p:nvPr/>
            </p:nvSpPr>
            <p:spPr>
              <a:xfrm>
                <a:off x="6886486" y="4633243"/>
                <a:ext cx="360000" cy="19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27" name="Groupe 126">
              <a:extLst>
                <a:ext uri="{FF2B5EF4-FFF2-40B4-BE49-F238E27FC236}">
                  <a16:creationId xmlns:a16="http://schemas.microsoft.com/office/drawing/2014/main" id="{E95D690E-5143-DC9F-A5AC-E94AADFF6BB4}"/>
                </a:ext>
              </a:extLst>
            </p:cNvPr>
            <p:cNvGrpSpPr/>
            <p:nvPr/>
          </p:nvGrpSpPr>
          <p:grpSpPr>
            <a:xfrm>
              <a:off x="3612894" y="5301192"/>
              <a:ext cx="3583638" cy="144002"/>
              <a:chOff x="3662848" y="4633240"/>
              <a:chExt cx="3583638" cy="198003"/>
            </a:xfrm>
            <a:solidFill>
              <a:schemeClr val="accent2">
                <a:lumMod val="75000"/>
              </a:schemeClr>
            </a:solidFill>
          </p:grpSpPr>
          <p:sp>
            <p:nvSpPr>
              <p:cNvPr id="158" name="Rectangle 157">
                <a:extLst>
                  <a:ext uri="{FF2B5EF4-FFF2-40B4-BE49-F238E27FC236}">
                    <a16:creationId xmlns:a16="http://schemas.microsoft.com/office/drawing/2014/main" id="{6D6A0CC4-15ED-44EB-A3E6-962738CDF90F}"/>
                  </a:ext>
                </a:extLst>
              </p:cNvPr>
              <p:cNvSpPr/>
              <p:nvPr/>
            </p:nvSpPr>
            <p:spPr>
              <a:xfrm>
                <a:off x="3662848" y="4633243"/>
                <a:ext cx="360000" cy="198000"/>
              </a:xfrm>
              <a:prstGeom prst="rect">
                <a:avLst/>
              </a:prstGeom>
              <a:solidFill>
                <a:srgbClr val="8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9" name="Rectangle 158">
                <a:extLst>
                  <a:ext uri="{FF2B5EF4-FFF2-40B4-BE49-F238E27FC236}">
                    <a16:creationId xmlns:a16="http://schemas.microsoft.com/office/drawing/2014/main" id="{00BAC275-5EB5-F13F-9E92-8388F78DF01E}"/>
                  </a:ext>
                </a:extLst>
              </p:cNvPr>
              <p:cNvSpPr/>
              <p:nvPr/>
            </p:nvSpPr>
            <p:spPr>
              <a:xfrm>
                <a:off x="4021030" y="4633243"/>
                <a:ext cx="360000" cy="198000"/>
              </a:xfrm>
              <a:prstGeom prst="rect">
                <a:avLst/>
              </a:prstGeom>
              <a:solidFill>
                <a:srgbClr val="8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ectangle 159">
                <a:extLst>
                  <a:ext uri="{FF2B5EF4-FFF2-40B4-BE49-F238E27FC236}">
                    <a16:creationId xmlns:a16="http://schemas.microsoft.com/office/drawing/2014/main" id="{AE0904C9-483E-2D04-A40F-5584420EE2EE}"/>
                  </a:ext>
                </a:extLst>
              </p:cNvPr>
              <p:cNvSpPr/>
              <p:nvPr/>
            </p:nvSpPr>
            <p:spPr>
              <a:xfrm>
                <a:off x="4379212" y="4633243"/>
                <a:ext cx="360000" cy="198000"/>
              </a:xfrm>
              <a:prstGeom prst="rect">
                <a:avLst/>
              </a:prstGeom>
              <a:solidFill>
                <a:srgbClr val="8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1" name="Rectangle 160">
                <a:extLst>
                  <a:ext uri="{FF2B5EF4-FFF2-40B4-BE49-F238E27FC236}">
                    <a16:creationId xmlns:a16="http://schemas.microsoft.com/office/drawing/2014/main" id="{8B954D1E-F9A9-8BFB-E1D7-24FC02981748}"/>
                  </a:ext>
                </a:extLst>
              </p:cNvPr>
              <p:cNvSpPr/>
              <p:nvPr/>
            </p:nvSpPr>
            <p:spPr>
              <a:xfrm>
                <a:off x="4737394" y="4633243"/>
                <a:ext cx="360000" cy="198000"/>
              </a:xfrm>
              <a:prstGeom prst="rect">
                <a:avLst/>
              </a:prstGeom>
              <a:solidFill>
                <a:srgbClr val="8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2" name="Rectangle 161">
                <a:extLst>
                  <a:ext uri="{FF2B5EF4-FFF2-40B4-BE49-F238E27FC236}">
                    <a16:creationId xmlns:a16="http://schemas.microsoft.com/office/drawing/2014/main" id="{AC5AFD4C-CE46-A7CE-8A70-78948748F9B6}"/>
                  </a:ext>
                </a:extLst>
              </p:cNvPr>
              <p:cNvSpPr/>
              <p:nvPr/>
            </p:nvSpPr>
            <p:spPr>
              <a:xfrm>
                <a:off x="5095576" y="4633243"/>
                <a:ext cx="360000" cy="198000"/>
              </a:xfrm>
              <a:prstGeom prst="rect">
                <a:avLst/>
              </a:prstGeom>
              <a:solidFill>
                <a:srgbClr val="8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3" name="Rectangle 162">
                <a:extLst>
                  <a:ext uri="{FF2B5EF4-FFF2-40B4-BE49-F238E27FC236}">
                    <a16:creationId xmlns:a16="http://schemas.microsoft.com/office/drawing/2014/main" id="{1F9F471E-7DE1-1157-EF46-4E9727EB1A4D}"/>
                  </a:ext>
                </a:extLst>
              </p:cNvPr>
              <p:cNvSpPr/>
              <p:nvPr/>
            </p:nvSpPr>
            <p:spPr>
              <a:xfrm>
                <a:off x="5453758" y="4633243"/>
                <a:ext cx="360000" cy="198000"/>
              </a:xfrm>
              <a:prstGeom prst="rect">
                <a:avLst/>
              </a:prstGeom>
              <a:solidFill>
                <a:srgbClr val="8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4" name="Rectangle 163">
                <a:extLst>
                  <a:ext uri="{FF2B5EF4-FFF2-40B4-BE49-F238E27FC236}">
                    <a16:creationId xmlns:a16="http://schemas.microsoft.com/office/drawing/2014/main" id="{D9C552E4-DAEF-4A37-15A2-59DE28AE78AF}"/>
                  </a:ext>
                </a:extLst>
              </p:cNvPr>
              <p:cNvSpPr/>
              <p:nvPr/>
            </p:nvSpPr>
            <p:spPr>
              <a:xfrm>
                <a:off x="5811940" y="4633243"/>
                <a:ext cx="360000" cy="19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Rectangle 164">
                <a:extLst>
                  <a:ext uri="{FF2B5EF4-FFF2-40B4-BE49-F238E27FC236}">
                    <a16:creationId xmlns:a16="http://schemas.microsoft.com/office/drawing/2014/main" id="{25627894-2EF0-9BD7-731F-0A54EBC30DD8}"/>
                  </a:ext>
                </a:extLst>
              </p:cNvPr>
              <p:cNvSpPr/>
              <p:nvPr/>
            </p:nvSpPr>
            <p:spPr>
              <a:xfrm>
                <a:off x="6170122" y="4633240"/>
                <a:ext cx="360000" cy="19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Rectangle 165">
                <a:extLst>
                  <a:ext uri="{FF2B5EF4-FFF2-40B4-BE49-F238E27FC236}">
                    <a16:creationId xmlns:a16="http://schemas.microsoft.com/office/drawing/2014/main" id="{AF838FE0-ABA0-341B-1D81-0858A7B249D5}"/>
                  </a:ext>
                </a:extLst>
              </p:cNvPr>
              <p:cNvSpPr/>
              <p:nvPr/>
            </p:nvSpPr>
            <p:spPr>
              <a:xfrm>
                <a:off x="6528304" y="4633243"/>
                <a:ext cx="360000" cy="19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Rectangle 166">
                <a:extLst>
                  <a:ext uri="{FF2B5EF4-FFF2-40B4-BE49-F238E27FC236}">
                    <a16:creationId xmlns:a16="http://schemas.microsoft.com/office/drawing/2014/main" id="{949BC362-AB9F-D55C-A782-ED3E16ACC06F}"/>
                  </a:ext>
                </a:extLst>
              </p:cNvPr>
              <p:cNvSpPr/>
              <p:nvPr/>
            </p:nvSpPr>
            <p:spPr>
              <a:xfrm>
                <a:off x="6886486" y="4633243"/>
                <a:ext cx="360000" cy="19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28" name="Groupe 127">
              <a:extLst>
                <a:ext uri="{FF2B5EF4-FFF2-40B4-BE49-F238E27FC236}">
                  <a16:creationId xmlns:a16="http://schemas.microsoft.com/office/drawing/2014/main" id="{1984D55E-A58B-259B-84E2-2CE1D1A45E37}"/>
                </a:ext>
              </a:extLst>
            </p:cNvPr>
            <p:cNvGrpSpPr/>
            <p:nvPr/>
          </p:nvGrpSpPr>
          <p:grpSpPr>
            <a:xfrm>
              <a:off x="3610767" y="5061340"/>
              <a:ext cx="3583638" cy="144000"/>
              <a:chOff x="3734055" y="6373176"/>
              <a:chExt cx="3583638" cy="198000"/>
            </a:xfrm>
          </p:grpSpPr>
          <p:sp>
            <p:nvSpPr>
              <p:cNvPr id="148" name="Rectangle 147">
                <a:extLst>
                  <a:ext uri="{FF2B5EF4-FFF2-40B4-BE49-F238E27FC236}">
                    <a16:creationId xmlns:a16="http://schemas.microsoft.com/office/drawing/2014/main" id="{0370C696-6C4F-C4E8-07C6-B66A2C1A481F}"/>
                  </a:ext>
                </a:extLst>
              </p:cNvPr>
              <p:cNvSpPr/>
              <p:nvPr/>
            </p:nvSpPr>
            <p:spPr>
              <a:xfrm>
                <a:off x="3734055" y="6373176"/>
                <a:ext cx="360000" cy="198000"/>
              </a:xfrm>
              <a:prstGeom prst="rect">
                <a:avLst/>
              </a:prstGeom>
              <a:solidFill>
                <a:srgbClr val="C55A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9" name="Rectangle 148">
                <a:extLst>
                  <a:ext uri="{FF2B5EF4-FFF2-40B4-BE49-F238E27FC236}">
                    <a16:creationId xmlns:a16="http://schemas.microsoft.com/office/drawing/2014/main" id="{4D5E49A3-34BE-805B-786C-49848D9F68AB}"/>
                  </a:ext>
                </a:extLst>
              </p:cNvPr>
              <p:cNvSpPr/>
              <p:nvPr/>
            </p:nvSpPr>
            <p:spPr>
              <a:xfrm>
                <a:off x="4092237" y="6373176"/>
                <a:ext cx="360000" cy="198000"/>
              </a:xfrm>
              <a:prstGeom prst="rect">
                <a:avLst/>
              </a:prstGeom>
              <a:solidFill>
                <a:srgbClr val="C55A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Rectangle 149">
                <a:extLst>
                  <a:ext uri="{FF2B5EF4-FFF2-40B4-BE49-F238E27FC236}">
                    <a16:creationId xmlns:a16="http://schemas.microsoft.com/office/drawing/2014/main" id="{498AB29B-CB41-BA9E-186A-B6B4D3E62832}"/>
                  </a:ext>
                </a:extLst>
              </p:cNvPr>
              <p:cNvSpPr/>
              <p:nvPr/>
            </p:nvSpPr>
            <p:spPr>
              <a:xfrm>
                <a:off x="4450419" y="6373176"/>
                <a:ext cx="360000" cy="198000"/>
              </a:xfrm>
              <a:prstGeom prst="rect">
                <a:avLst/>
              </a:prstGeom>
              <a:solidFill>
                <a:srgbClr val="C55A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Rectangle 150">
                <a:extLst>
                  <a:ext uri="{FF2B5EF4-FFF2-40B4-BE49-F238E27FC236}">
                    <a16:creationId xmlns:a16="http://schemas.microsoft.com/office/drawing/2014/main" id="{E5CE2436-5AFA-C1F7-F055-B0916211522E}"/>
                  </a:ext>
                </a:extLst>
              </p:cNvPr>
              <p:cNvSpPr/>
              <p:nvPr/>
            </p:nvSpPr>
            <p:spPr>
              <a:xfrm>
                <a:off x="4808601" y="6373176"/>
                <a:ext cx="360000" cy="198000"/>
              </a:xfrm>
              <a:prstGeom prst="rect">
                <a:avLst/>
              </a:prstGeom>
              <a:solidFill>
                <a:srgbClr val="C55A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Rectangle 151">
                <a:extLst>
                  <a:ext uri="{FF2B5EF4-FFF2-40B4-BE49-F238E27FC236}">
                    <a16:creationId xmlns:a16="http://schemas.microsoft.com/office/drawing/2014/main" id="{34C9288F-FAA6-36F6-9FE4-7D6B5B9AC436}"/>
                  </a:ext>
                </a:extLst>
              </p:cNvPr>
              <p:cNvSpPr/>
              <p:nvPr/>
            </p:nvSpPr>
            <p:spPr>
              <a:xfrm>
                <a:off x="5166783" y="6373176"/>
                <a:ext cx="360000" cy="19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3" name="Rectangle 152">
                <a:extLst>
                  <a:ext uri="{FF2B5EF4-FFF2-40B4-BE49-F238E27FC236}">
                    <a16:creationId xmlns:a16="http://schemas.microsoft.com/office/drawing/2014/main" id="{6AB88A1C-F315-B7E6-FD37-5B3F8660230D}"/>
                  </a:ext>
                </a:extLst>
              </p:cNvPr>
              <p:cNvSpPr/>
              <p:nvPr/>
            </p:nvSpPr>
            <p:spPr>
              <a:xfrm>
                <a:off x="5524965" y="6373176"/>
                <a:ext cx="360000" cy="19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4" name="Rectangle 153">
                <a:extLst>
                  <a:ext uri="{FF2B5EF4-FFF2-40B4-BE49-F238E27FC236}">
                    <a16:creationId xmlns:a16="http://schemas.microsoft.com/office/drawing/2014/main" id="{0C4E016B-25CB-B749-CCD7-20DCBD7C564A}"/>
                  </a:ext>
                </a:extLst>
              </p:cNvPr>
              <p:cNvSpPr/>
              <p:nvPr/>
            </p:nvSpPr>
            <p:spPr>
              <a:xfrm>
                <a:off x="5883147" y="6373176"/>
                <a:ext cx="360000" cy="19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Rectangle 154">
                <a:extLst>
                  <a:ext uri="{FF2B5EF4-FFF2-40B4-BE49-F238E27FC236}">
                    <a16:creationId xmlns:a16="http://schemas.microsoft.com/office/drawing/2014/main" id="{1B294130-D09C-7DA9-39BC-5944E69994C5}"/>
                  </a:ext>
                </a:extLst>
              </p:cNvPr>
              <p:cNvSpPr/>
              <p:nvPr/>
            </p:nvSpPr>
            <p:spPr>
              <a:xfrm>
                <a:off x="6241329" y="6373176"/>
                <a:ext cx="360000" cy="19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Rectangle 155">
                <a:extLst>
                  <a:ext uri="{FF2B5EF4-FFF2-40B4-BE49-F238E27FC236}">
                    <a16:creationId xmlns:a16="http://schemas.microsoft.com/office/drawing/2014/main" id="{B8EE38FE-63D0-567A-E025-DF17C3123E10}"/>
                  </a:ext>
                </a:extLst>
              </p:cNvPr>
              <p:cNvSpPr/>
              <p:nvPr/>
            </p:nvSpPr>
            <p:spPr>
              <a:xfrm>
                <a:off x="6599511" y="6373176"/>
                <a:ext cx="360000" cy="19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Rectangle 156">
                <a:extLst>
                  <a:ext uri="{FF2B5EF4-FFF2-40B4-BE49-F238E27FC236}">
                    <a16:creationId xmlns:a16="http://schemas.microsoft.com/office/drawing/2014/main" id="{4CE795A3-27B9-9AE0-1B00-2884C60866B8}"/>
                  </a:ext>
                </a:extLst>
              </p:cNvPr>
              <p:cNvSpPr/>
              <p:nvPr/>
            </p:nvSpPr>
            <p:spPr>
              <a:xfrm>
                <a:off x="6957693" y="6373176"/>
                <a:ext cx="360000" cy="198000"/>
              </a:xfrm>
              <a:prstGeom prst="rect">
                <a:avLst/>
              </a:prstGeom>
              <a:solidFill>
                <a:srgbClr val="FAFA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AFAFA"/>
                  </a:highlight>
                </a:endParaRPr>
              </a:p>
            </p:txBody>
          </p:sp>
        </p:grpSp>
        <p:grpSp>
          <p:nvGrpSpPr>
            <p:cNvPr id="129" name="Groupe 128">
              <a:extLst>
                <a:ext uri="{FF2B5EF4-FFF2-40B4-BE49-F238E27FC236}">
                  <a16:creationId xmlns:a16="http://schemas.microsoft.com/office/drawing/2014/main" id="{566F4690-83C9-89EA-734E-24DF038B263B}"/>
                </a:ext>
              </a:extLst>
            </p:cNvPr>
            <p:cNvGrpSpPr/>
            <p:nvPr/>
          </p:nvGrpSpPr>
          <p:grpSpPr>
            <a:xfrm>
              <a:off x="3608156" y="4806854"/>
              <a:ext cx="3583638" cy="144000"/>
              <a:chOff x="3658110" y="4633243"/>
              <a:chExt cx="3583638" cy="198000"/>
            </a:xfrm>
            <a:solidFill>
              <a:srgbClr val="006699"/>
            </a:solidFill>
          </p:grpSpPr>
          <p:sp>
            <p:nvSpPr>
              <p:cNvPr id="138" name="Rectangle 137">
                <a:extLst>
                  <a:ext uri="{FF2B5EF4-FFF2-40B4-BE49-F238E27FC236}">
                    <a16:creationId xmlns:a16="http://schemas.microsoft.com/office/drawing/2014/main" id="{8AECE2EF-C0E1-D1AE-584F-F1D374C43E32}"/>
                  </a:ext>
                </a:extLst>
              </p:cNvPr>
              <p:cNvSpPr/>
              <p:nvPr/>
            </p:nvSpPr>
            <p:spPr>
              <a:xfrm>
                <a:off x="3658110" y="4633243"/>
                <a:ext cx="360000" cy="198000"/>
              </a:xfrm>
              <a:prstGeom prst="rect">
                <a:avLst/>
              </a:prstGeom>
              <a:solidFill>
                <a:srgbClr val="7F7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9" name="Rectangle 138">
                <a:extLst>
                  <a:ext uri="{FF2B5EF4-FFF2-40B4-BE49-F238E27FC236}">
                    <a16:creationId xmlns:a16="http://schemas.microsoft.com/office/drawing/2014/main" id="{36AEDC1F-AA73-6741-013F-C69B36C69669}"/>
                  </a:ext>
                </a:extLst>
              </p:cNvPr>
              <p:cNvSpPr/>
              <p:nvPr/>
            </p:nvSpPr>
            <p:spPr>
              <a:xfrm>
                <a:off x="4016292" y="4633243"/>
                <a:ext cx="360000" cy="198000"/>
              </a:xfrm>
              <a:prstGeom prst="rect">
                <a:avLst/>
              </a:prstGeom>
              <a:solidFill>
                <a:srgbClr val="7F7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Rectangle 139">
                <a:extLst>
                  <a:ext uri="{FF2B5EF4-FFF2-40B4-BE49-F238E27FC236}">
                    <a16:creationId xmlns:a16="http://schemas.microsoft.com/office/drawing/2014/main" id="{D4711868-C6D2-5EFA-6561-34CBC7858186}"/>
                  </a:ext>
                </a:extLst>
              </p:cNvPr>
              <p:cNvSpPr/>
              <p:nvPr/>
            </p:nvSpPr>
            <p:spPr>
              <a:xfrm>
                <a:off x="4374474" y="4633243"/>
                <a:ext cx="360000" cy="198000"/>
              </a:xfrm>
              <a:prstGeom prst="rect">
                <a:avLst/>
              </a:prstGeom>
              <a:solidFill>
                <a:srgbClr val="7F7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Rectangle 140">
                <a:extLst>
                  <a:ext uri="{FF2B5EF4-FFF2-40B4-BE49-F238E27FC236}">
                    <a16:creationId xmlns:a16="http://schemas.microsoft.com/office/drawing/2014/main" id="{C333DE4D-B85F-7235-C27F-108869C81716}"/>
                  </a:ext>
                </a:extLst>
              </p:cNvPr>
              <p:cNvSpPr/>
              <p:nvPr/>
            </p:nvSpPr>
            <p:spPr>
              <a:xfrm>
                <a:off x="4732656" y="4633243"/>
                <a:ext cx="360000" cy="198000"/>
              </a:xfrm>
              <a:prstGeom prst="rect">
                <a:avLst/>
              </a:prstGeom>
              <a:solidFill>
                <a:srgbClr val="7F7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Rectangle 141">
                <a:extLst>
                  <a:ext uri="{FF2B5EF4-FFF2-40B4-BE49-F238E27FC236}">
                    <a16:creationId xmlns:a16="http://schemas.microsoft.com/office/drawing/2014/main" id="{41C21347-CAC0-2763-42A9-FE02AD371E41}"/>
                  </a:ext>
                </a:extLst>
              </p:cNvPr>
              <p:cNvSpPr/>
              <p:nvPr/>
            </p:nvSpPr>
            <p:spPr>
              <a:xfrm>
                <a:off x="5090838" y="4633243"/>
                <a:ext cx="360000" cy="198000"/>
              </a:xfrm>
              <a:prstGeom prst="rect">
                <a:avLst/>
              </a:prstGeom>
              <a:solidFill>
                <a:srgbClr val="7F7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Rectangle 142">
                <a:extLst>
                  <a:ext uri="{FF2B5EF4-FFF2-40B4-BE49-F238E27FC236}">
                    <a16:creationId xmlns:a16="http://schemas.microsoft.com/office/drawing/2014/main" id="{D9182A07-8DC3-3C41-5DB6-09F1B7EDBA5A}"/>
                  </a:ext>
                </a:extLst>
              </p:cNvPr>
              <p:cNvSpPr/>
              <p:nvPr/>
            </p:nvSpPr>
            <p:spPr>
              <a:xfrm>
                <a:off x="5449020" y="4633243"/>
                <a:ext cx="360000" cy="198000"/>
              </a:xfrm>
              <a:prstGeom prst="rect">
                <a:avLst/>
              </a:prstGeom>
              <a:solidFill>
                <a:srgbClr val="7F7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Rectangle 143">
                <a:extLst>
                  <a:ext uri="{FF2B5EF4-FFF2-40B4-BE49-F238E27FC236}">
                    <a16:creationId xmlns:a16="http://schemas.microsoft.com/office/drawing/2014/main" id="{C89B31D8-182E-A721-B189-F7369BBEF999}"/>
                  </a:ext>
                </a:extLst>
              </p:cNvPr>
              <p:cNvSpPr/>
              <p:nvPr/>
            </p:nvSpPr>
            <p:spPr>
              <a:xfrm>
                <a:off x="5807202" y="4633243"/>
                <a:ext cx="360000" cy="198000"/>
              </a:xfrm>
              <a:prstGeom prst="rect">
                <a:avLst/>
              </a:prstGeom>
              <a:solidFill>
                <a:srgbClr val="7F7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5" name="Rectangle 144">
                <a:extLst>
                  <a:ext uri="{FF2B5EF4-FFF2-40B4-BE49-F238E27FC236}">
                    <a16:creationId xmlns:a16="http://schemas.microsoft.com/office/drawing/2014/main" id="{5FFCD6D5-9343-74A7-2B65-B5417BE9D865}"/>
                  </a:ext>
                </a:extLst>
              </p:cNvPr>
              <p:cNvSpPr/>
              <p:nvPr/>
            </p:nvSpPr>
            <p:spPr>
              <a:xfrm>
                <a:off x="6165384" y="4633243"/>
                <a:ext cx="360000" cy="19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6" name="Rectangle 145">
                <a:extLst>
                  <a:ext uri="{FF2B5EF4-FFF2-40B4-BE49-F238E27FC236}">
                    <a16:creationId xmlns:a16="http://schemas.microsoft.com/office/drawing/2014/main" id="{D952340D-D3E6-E8B3-5CA1-5CA8A4C80FE0}"/>
                  </a:ext>
                </a:extLst>
              </p:cNvPr>
              <p:cNvSpPr/>
              <p:nvPr/>
            </p:nvSpPr>
            <p:spPr>
              <a:xfrm>
                <a:off x="6523566" y="4633243"/>
                <a:ext cx="360000" cy="19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Rectangle 146">
                <a:extLst>
                  <a:ext uri="{FF2B5EF4-FFF2-40B4-BE49-F238E27FC236}">
                    <a16:creationId xmlns:a16="http://schemas.microsoft.com/office/drawing/2014/main" id="{21756DBD-3A31-814C-CA02-5409C5B585F4}"/>
                  </a:ext>
                </a:extLst>
              </p:cNvPr>
              <p:cNvSpPr/>
              <p:nvPr/>
            </p:nvSpPr>
            <p:spPr>
              <a:xfrm>
                <a:off x="6881748" y="4633243"/>
                <a:ext cx="360000" cy="19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0" name="ZoneTexte 129">
              <a:extLst>
                <a:ext uri="{FF2B5EF4-FFF2-40B4-BE49-F238E27FC236}">
                  <a16:creationId xmlns:a16="http://schemas.microsoft.com/office/drawing/2014/main" id="{2BCE2927-D366-61A8-D8E8-60000F461EB0}"/>
                </a:ext>
              </a:extLst>
            </p:cNvPr>
            <p:cNvSpPr txBox="1"/>
            <p:nvPr/>
          </p:nvSpPr>
          <p:spPr>
            <a:xfrm>
              <a:off x="3443666" y="4066275"/>
              <a:ext cx="170363" cy="276999"/>
            </a:xfrm>
            <a:prstGeom prst="rect">
              <a:avLst/>
            </a:prstGeom>
            <a:noFill/>
          </p:spPr>
          <p:txBody>
            <a:bodyPr wrap="square" rtlCol="0">
              <a:spAutoFit/>
            </a:bodyPr>
            <a:lstStyle/>
            <a:p>
              <a:pPr algn="ctr"/>
              <a:r>
                <a:rPr lang="fr-FR" sz="1200" dirty="0">
                  <a:latin typeface="Leelawadee" panose="020B0502040204020203" pitchFamily="34" charset="-34"/>
                  <a:cs typeface="Leelawadee" panose="020B0502040204020203" pitchFamily="34" charset="-34"/>
                </a:rPr>
                <a:t>0</a:t>
              </a:r>
            </a:p>
          </p:txBody>
        </p:sp>
        <p:sp>
          <p:nvSpPr>
            <p:cNvPr id="131" name="ZoneTexte 130">
              <a:extLst>
                <a:ext uri="{FF2B5EF4-FFF2-40B4-BE49-F238E27FC236}">
                  <a16:creationId xmlns:a16="http://schemas.microsoft.com/office/drawing/2014/main" id="{5385DA38-6894-5452-4FA0-B373D1D17A06}"/>
                </a:ext>
              </a:extLst>
            </p:cNvPr>
            <p:cNvSpPr txBox="1"/>
            <p:nvPr/>
          </p:nvSpPr>
          <p:spPr>
            <a:xfrm>
              <a:off x="7083236" y="4078774"/>
              <a:ext cx="360000" cy="252000"/>
            </a:xfrm>
            <a:prstGeom prst="rect">
              <a:avLst/>
            </a:prstGeom>
            <a:noFill/>
          </p:spPr>
          <p:txBody>
            <a:bodyPr wrap="square" rtlCol="0">
              <a:spAutoFit/>
            </a:bodyPr>
            <a:lstStyle/>
            <a:p>
              <a:pPr algn="ctr"/>
              <a:r>
                <a:rPr lang="fr-FR" sz="1200" dirty="0">
                  <a:latin typeface="Leelawadee" panose="020B0502040204020203" pitchFamily="34" charset="-34"/>
                  <a:cs typeface="Leelawadee" panose="020B0502040204020203" pitchFamily="34" charset="-34"/>
                </a:rPr>
                <a:t>10</a:t>
              </a:r>
            </a:p>
          </p:txBody>
        </p:sp>
        <p:cxnSp>
          <p:nvCxnSpPr>
            <p:cNvPr id="137" name="Connecteur droit 136">
              <a:extLst>
                <a:ext uri="{FF2B5EF4-FFF2-40B4-BE49-F238E27FC236}">
                  <a16:creationId xmlns:a16="http://schemas.microsoft.com/office/drawing/2014/main" id="{0E59230A-9EA5-64BF-8C5C-BB47CA899236}"/>
                </a:ext>
              </a:extLst>
            </p:cNvPr>
            <p:cNvCxnSpPr>
              <a:cxnSpLocks/>
            </p:cNvCxnSpPr>
            <p:nvPr/>
          </p:nvCxnSpPr>
          <p:spPr>
            <a:xfrm flipH="1" flipV="1">
              <a:off x="5397581" y="4315296"/>
              <a:ext cx="7797" cy="1368000"/>
            </a:xfrm>
            <a:prstGeom prst="line">
              <a:avLst/>
            </a:prstGeom>
            <a:solidFill>
              <a:schemeClr val="accent3">
                <a:lumMod val="75000"/>
              </a:schemeClr>
            </a:solidFill>
            <a:ln w="127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14" name="Groupe 113">
              <a:extLst>
                <a:ext uri="{FF2B5EF4-FFF2-40B4-BE49-F238E27FC236}">
                  <a16:creationId xmlns:a16="http://schemas.microsoft.com/office/drawing/2014/main" id="{73673F8E-77C7-DAFD-6248-B0A38014EDB4}"/>
                </a:ext>
              </a:extLst>
            </p:cNvPr>
            <p:cNvGrpSpPr/>
            <p:nvPr/>
          </p:nvGrpSpPr>
          <p:grpSpPr>
            <a:xfrm>
              <a:off x="3612894" y="5533466"/>
              <a:ext cx="3583638" cy="144000"/>
              <a:chOff x="3612894" y="5603806"/>
              <a:chExt cx="3583638" cy="144000"/>
            </a:xfrm>
          </p:grpSpPr>
          <p:sp>
            <p:nvSpPr>
              <p:cNvPr id="115" name="Rectangle 114">
                <a:extLst>
                  <a:ext uri="{FF2B5EF4-FFF2-40B4-BE49-F238E27FC236}">
                    <a16:creationId xmlns:a16="http://schemas.microsoft.com/office/drawing/2014/main" id="{CA1C1E0B-2FE3-15A8-5615-2B9086B3CD6F}"/>
                  </a:ext>
                </a:extLst>
              </p:cNvPr>
              <p:cNvSpPr/>
              <p:nvPr/>
            </p:nvSpPr>
            <p:spPr>
              <a:xfrm>
                <a:off x="3612894" y="5603806"/>
                <a:ext cx="360000" cy="144000"/>
              </a:xfrm>
              <a:prstGeom prst="rect">
                <a:avLst/>
              </a:prstGeom>
              <a:solidFill>
                <a:srgbClr val="00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6" name="Rectangle 115">
                <a:extLst>
                  <a:ext uri="{FF2B5EF4-FFF2-40B4-BE49-F238E27FC236}">
                    <a16:creationId xmlns:a16="http://schemas.microsoft.com/office/drawing/2014/main" id="{7B2A815D-BBFE-22B7-4A13-3E5309A43D53}"/>
                  </a:ext>
                </a:extLst>
              </p:cNvPr>
              <p:cNvSpPr/>
              <p:nvPr/>
            </p:nvSpPr>
            <p:spPr>
              <a:xfrm>
                <a:off x="5403804" y="5603806"/>
                <a:ext cx="360000" cy="144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Rectangle 116">
                <a:extLst>
                  <a:ext uri="{FF2B5EF4-FFF2-40B4-BE49-F238E27FC236}">
                    <a16:creationId xmlns:a16="http://schemas.microsoft.com/office/drawing/2014/main" id="{3A1D136F-E331-CA4D-65BF-8715F5E0EBC9}"/>
                  </a:ext>
                </a:extLst>
              </p:cNvPr>
              <p:cNvSpPr/>
              <p:nvPr/>
            </p:nvSpPr>
            <p:spPr>
              <a:xfrm>
                <a:off x="5045622" y="5603806"/>
                <a:ext cx="360000" cy="144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Rectangle 117">
                <a:extLst>
                  <a:ext uri="{FF2B5EF4-FFF2-40B4-BE49-F238E27FC236}">
                    <a16:creationId xmlns:a16="http://schemas.microsoft.com/office/drawing/2014/main" id="{5BB98A49-395C-B2FA-0DD3-49CF5FF20D85}"/>
                  </a:ext>
                </a:extLst>
              </p:cNvPr>
              <p:cNvSpPr/>
              <p:nvPr/>
            </p:nvSpPr>
            <p:spPr>
              <a:xfrm>
                <a:off x="3971076" y="5603806"/>
                <a:ext cx="360000" cy="144000"/>
              </a:xfrm>
              <a:prstGeom prst="rect">
                <a:avLst/>
              </a:prstGeom>
              <a:solidFill>
                <a:srgbClr val="006699"/>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9" name="Rectangle 118">
                <a:extLst>
                  <a:ext uri="{FF2B5EF4-FFF2-40B4-BE49-F238E27FC236}">
                    <a16:creationId xmlns:a16="http://schemas.microsoft.com/office/drawing/2014/main" id="{EFE18748-5429-DE68-66D2-878A13E08E57}"/>
                  </a:ext>
                </a:extLst>
              </p:cNvPr>
              <p:cNvSpPr/>
              <p:nvPr/>
            </p:nvSpPr>
            <p:spPr>
              <a:xfrm>
                <a:off x="4329258" y="5603806"/>
                <a:ext cx="360000" cy="144000"/>
              </a:xfrm>
              <a:prstGeom prst="rect">
                <a:avLst/>
              </a:prstGeom>
              <a:solidFill>
                <a:srgbClr val="00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Rectangle 119">
                <a:extLst>
                  <a:ext uri="{FF2B5EF4-FFF2-40B4-BE49-F238E27FC236}">
                    <a16:creationId xmlns:a16="http://schemas.microsoft.com/office/drawing/2014/main" id="{3E918CCB-2D83-09D0-745C-6F77A1125AF0}"/>
                  </a:ext>
                </a:extLst>
              </p:cNvPr>
              <p:cNvSpPr/>
              <p:nvPr/>
            </p:nvSpPr>
            <p:spPr>
              <a:xfrm>
                <a:off x="4687440" y="5603806"/>
                <a:ext cx="360000" cy="144000"/>
              </a:xfrm>
              <a:prstGeom prst="rect">
                <a:avLst/>
              </a:prstGeom>
              <a:solidFill>
                <a:srgbClr val="00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Rectangle 120">
                <a:extLst>
                  <a:ext uri="{FF2B5EF4-FFF2-40B4-BE49-F238E27FC236}">
                    <a16:creationId xmlns:a16="http://schemas.microsoft.com/office/drawing/2014/main" id="{77558210-9EF6-64FF-E4EC-1D30AC6E79BA}"/>
                  </a:ext>
                </a:extLst>
              </p:cNvPr>
              <p:cNvSpPr/>
              <p:nvPr/>
            </p:nvSpPr>
            <p:spPr>
              <a:xfrm>
                <a:off x="5761986" y="5603806"/>
                <a:ext cx="360000" cy="144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2" name="Rectangle 121">
                <a:extLst>
                  <a:ext uri="{FF2B5EF4-FFF2-40B4-BE49-F238E27FC236}">
                    <a16:creationId xmlns:a16="http://schemas.microsoft.com/office/drawing/2014/main" id="{B9D99FA5-9CC5-CBBF-E765-21477C7597A5}"/>
                  </a:ext>
                </a:extLst>
              </p:cNvPr>
              <p:cNvSpPr/>
              <p:nvPr/>
            </p:nvSpPr>
            <p:spPr>
              <a:xfrm>
                <a:off x="6120168" y="5603806"/>
                <a:ext cx="360000" cy="144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Rectangle 122">
                <a:extLst>
                  <a:ext uri="{FF2B5EF4-FFF2-40B4-BE49-F238E27FC236}">
                    <a16:creationId xmlns:a16="http://schemas.microsoft.com/office/drawing/2014/main" id="{52CE2F3B-21C9-FB5E-68BE-108C0EADA628}"/>
                  </a:ext>
                </a:extLst>
              </p:cNvPr>
              <p:cNvSpPr/>
              <p:nvPr/>
            </p:nvSpPr>
            <p:spPr>
              <a:xfrm>
                <a:off x="6478350" y="5603806"/>
                <a:ext cx="360000" cy="144000"/>
              </a:xfrm>
              <a:prstGeom prst="rect">
                <a:avLst/>
              </a:prstGeom>
              <a:no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4" name="Rectangle 123">
                <a:extLst>
                  <a:ext uri="{FF2B5EF4-FFF2-40B4-BE49-F238E27FC236}">
                    <a16:creationId xmlns:a16="http://schemas.microsoft.com/office/drawing/2014/main" id="{CD1C9DAB-308F-C825-15C5-1A8BFA3CBBB9}"/>
                  </a:ext>
                </a:extLst>
              </p:cNvPr>
              <p:cNvSpPr/>
              <p:nvPr/>
            </p:nvSpPr>
            <p:spPr>
              <a:xfrm>
                <a:off x="6836532" y="5603806"/>
                <a:ext cx="360000" cy="144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93" name="ZoneTexte 192">
            <a:extLst>
              <a:ext uri="{FF2B5EF4-FFF2-40B4-BE49-F238E27FC236}">
                <a16:creationId xmlns:a16="http://schemas.microsoft.com/office/drawing/2014/main" id="{D5D96AFF-50F0-7920-941F-E6B4588FAA2D}"/>
              </a:ext>
            </a:extLst>
          </p:cNvPr>
          <p:cNvSpPr txBox="1"/>
          <p:nvPr/>
        </p:nvSpPr>
        <p:spPr>
          <a:xfrm>
            <a:off x="3088001" y="5235952"/>
            <a:ext cx="540000" cy="252000"/>
          </a:xfrm>
          <a:prstGeom prst="rect">
            <a:avLst/>
          </a:prstGeom>
          <a:noFill/>
        </p:spPr>
        <p:txBody>
          <a:bodyPr wrap="square" rtlCol="0">
            <a:spAutoFit/>
          </a:bodyPr>
          <a:lstStyle/>
          <a:p>
            <a:r>
              <a:rPr lang="fr-FR" sz="1200" b="1" dirty="0">
                <a:solidFill>
                  <a:srgbClr val="808000"/>
                </a:solidFill>
                <a:latin typeface="Leelawadee" panose="020B0502040204020203" pitchFamily="34" charset="-34"/>
                <a:cs typeface="Leelawadee" panose="020B0502040204020203" pitchFamily="34" charset="-34"/>
              </a:rPr>
              <a:t>TEC</a:t>
            </a:r>
          </a:p>
        </p:txBody>
      </p:sp>
      <p:sp>
        <p:nvSpPr>
          <p:cNvPr id="5" name="Rectangle 4">
            <a:extLst>
              <a:ext uri="{FF2B5EF4-FFF2-40B4-BE49-F238E27FC236}">
                <a16:creationId xmlns:a16="http://schemas.microsoft.com/office/drawing/2014/main" id="{1E4717B7-1424-AD90-1FAA-B148582E9EC2}"/>
              </a:ext>
            </a:extLst>
          </p:cNvPr>
          <p:cNvSpPr/>
          <p:nvPr/>
        </p:nvSpPr>
        <p:spPr>
          <a:xfrm>
            <a:off x="5467816" y="3049223"/>
            <a:ext cx="134888" cy="146893"/>
          </a:xfrm>
          <a:prstGeom prst="rect">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75000"/>
                </a:schemeClr>
              </a:solidFill>
            </a:endParaRPr>
          </a:p>
        </p:txBody>
      </p:sp>
      <p:sp>
        <p:nvSpPr>
          <p:cNvPr id="16" name="ZoneTexte 15">
            <a:extLst>
              <a:ext uri="{FF2B5EF4-FFF2-40B4-BE49-F238E27FC236}">
                <a16:creationId xmlns:a16="http://schemas.microsoft.com/office/drawing/2014/main" id="{842B4232-062C-516D-FC96-EB3C687CC4BC}"/>
              </a:ext>
            </a:extLst>
          </p:cNvPr>
          <p:cNvSpPr txBox="1"/>
          <p:nvPr/>
        </p:nvSpPr>
        <p:spPr>
          <a:xfrm>
            <a:off x="5536707" y="3008497"/>
            <a:ext cx="1656000" cy="216000"/>
          </a:xfrm>
          <a:prstGeom prst="rect">
            <a:avLst/>
          </a:prstGeom>
          <a:noFill/>
        </p:spPr>
        <p:txBody>
          <a:bodyPr wrap="square">
            <a:spAutoFit/>
          </a:bodyPr>
          <a:lstStyle/>
          <a:p>
            <a:r>
              <a:rPr lang="fr-FR" sz="800" b="1" dirty="0">
                <a:solidFill>
                  <a:srgbClr val="808000"/>
                </a:solidFill>
                <a:latin typeface="Leelawadee" panose="020B0502040204020203" pitchFamily="34" charset="-34"/>
              </a:rPr>
              <a:t>TECHNOLOGY</a:t>
            </a:r>
            <a:endParaRPr lang="fr-FR" sz="700" b="1" dirty="0">
              <a:solidFill>
                <a:srgbClr val="808000"/>
              </a:solidFill>
            </a:endParaRPr>
          </a:p>
        </p:txBody>
      </p:sp>
      <p:sp>
        <p:nvSpPr>
          <p:cNvPr id="191" name="ZoneTexte 190">
            <a:extLst>
              <a:ext uri="{FF2B5EF4-FFF2-40B4-BE49-F238E27FC236}">
                <a16:creationId xmlns:a16="http://schemas.microsoft.com/office/drawing/2014/main" id="{71BFB4F6-48EB-0D74-B5D7-3673DA084855}"/>
              </a:ext>
            </a:extLst>
          </p:cNvPr>
          <p:cNvSpPr txBox="1"/>
          <p:nvPr/>
        </p:nvSpPr>
        <p:spPr>
          <a:xfrm>
            <a:off x="3177788" y="5852907"/>
            <a:ext cx="1752465" cy="261610"/>
          </a:xfrm>
          <a:prstGeom prst="rect">
            <a:avLst/>
          </a:prstGeom>
          <a:noFill/>
        </p:spPr>
        <p:txBody>
          <a:bodyPr wrap="square" rtlCol="0">
            <a:spAutoFit/>
          </a:bodyPr>
          <a:lstStyle/>
          <a:p>
            <a:pPr algn="ctr"/>
            <a:r>
              <a:rPr lang="fr-FR" sz="1100" b="1" dirty="0">
                <a:solidFill>
                  <a:srgbClr val="7030A0"/>
                </a:solidFill>
                <a:latin typeface="Leelawadee" panose="020B0502040204020203" pitchFamily="34" charset="-34"/>
                <a:cs typeface="Leelawadee" panose="020B0502040204020203" pitchFamily="34" charset="-34"/>
              </a:rPr>
              <a:t>RISC Score Evolution</a:t>
            </a:r>
          </a:p>
        </p:txBody>
      </p:sp>
      <p:sp>
        <p:nvSpPr>
          <p:cNvPr id="58" name="ZoneTexte 57">
            <a:extLst>
              <a:ext uri="{FF2B5EF4-FFF2-40B4-BE49-F238E27FC236}">
                <a16:creationId xmlns:a16="http://schemas.microsoft.com/office/drawing/2014/main" id="{E4ACF7B2-FA9F-188B-E615-B06AAB8DF3ED}"/>
              </a:ext>
            </a:extLst>
          </p:cNvPr>
          <p:cNvSpPr txBox="1"/>
          <p:nvPr/>
        </p:nvSpPr>
        <p:spPr>
          <a:xfrm>
            <a:off x="5347557" y="6056562"/>
            <a:ext cx="1793601" cy="1446550"/>
          </a:xfrm>
          <a:prstGeom prst="rect">
            <a:avLst/>
          </a:prstGeom>
          <a:noFill/>
        </p:spPr>
        <p:txBody>
          <a:bodyPr wrap="square" rtlCol="0">
            <a:spAutoFit/>
          </a:bodyPr>
          <a:lstStyle/>
          <a:p>
            <a:pPr algn="just"/>
            <a:r>
              <a:rPr lang="en-US" sz="1100" i="1" dirty="0">
                <a:solidFill>
                  <a:srgbClr val="7030A0"/>
                </a:solidFill>
                <a:latin typeface="Leelawadee" panose="020B0502040204020203" pitchFamily="34" charset="-34"/>
                <a:cs typeface="Leelawadee" panose="020B0502040204020203" pitchFamily="34" charset="-34"/>
              </a:rPr>
              <a:t>This W16 shows a little decrease from last week’s RISC score (1%). It still manages to be on a higher level than last year same period, following the increasing tendency since W7.</a:t>
            </a:r>
          </a:p>
        </p:txBody>
      </p:sp>
      <p:sp>
        <p:nvSpPr>
          <p:cNvPr id="3" name="Rectangle 2">
            <a:extLst>
              <a:ext uri="{FF2B5EF4-FFF2-40B4-BE49-F238E27FC236}">
                <a16:creationId xmlns:a16="http://schemas.microsoft.com/office/drawing/2014/main" id="{334EA9A0-2AE9-B3D5-6452-680D28F90CDA}"/>
              </a:ext>
            </a:extLst>
          </p:cNvPr>
          <p:cNvSpPr/>
          <p:nvPr/>
        </p:nvSpPr>
        <p:spPr>
          <a:xfrm>
            <a:off x="5467815" y="3293573"/>
            <a:ext cx="134888" cy="146893"/>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75000"/>
                </a:schemeClr>
              </a:solidFill>
            </a:endParaRPr>
          </a:p>
        </p:txBody>
      </p:sp>
      <p:sp>
        <p:nvSpPr>
          <p:cNvPr id="6" name="ZoneTexte 5">
            <a:extLst>
              <a:ext uri="{FF2B5EF4-FFF2-40B4-BE49-F238E27FC236}">
                <a16:creationId xmlns:a16="http://schemas.microsoft.com/office/drawing/2014/main" id="{2D28762A-83D8-B2B9-A949-684B9414EC16}"/>
              </a:ext>
            </a:extLst>
          </p:cNvPr>
          <p:cNvSpPr txBox="1"/>
          <p:nvPr/>
        </p:nvSpPr>
        <p:spPr>
          <a:xfrm>
            <a:off x="5536707" y="3263895"/>
            <a:ext cx="1647837" cy="215444"/>
          </a:xfrm>
          <a:prstGeom prst="rect">
            <a:avLst/>
          </a:prstGeom>
          <a:noFill/>
        </p:spPr>
        <p:txBody>
          <a:bodyPr wrap="square">
            <a:spAutoFit/>
          </a:bodyPr>
          <a:lstStyle/>
          <a:p>
            <a:r>
              <a:rPr lang="fr-FR" sz="800" b="1" dirty="0">
                <a:solidFill>
                  <a:srgbClr val="006699"/>
                </a:solidFill>
                <a:latin typeface="Leelawadee" panose="020B0502040204020203" pitchFamily="34" charset="-34"/>
              </a:rPr>
              <a:t>REGULATION</a:t>
            </a:r>
            <a:endParaRPr lang="fr-FR" sz="700" b="1" dirty="0">
              <a:solidFill>
                <a:srgbClr val="006699"/>
              </a:solidFill>
            </a:endParaRPr>
          </a:p>
        </p:txBody>
      </p:sp>
      <p:sp>
        <p:nvSpPr>
          <p:cNvPr id="31" name="ZoneTexte 30">
            <a:extLst>
              <a:ext uri="{FF2B5EF4-FFF2-40B4-BE49-F238E27FC236}">
                <a16:creationId xmlns:a16="http://schemas.microsoft.com/office/drawing/2014/main" id="{A56BCEC8-5BEA-5AD5-9EA8-5C25728BC0D6}"/>
              </a:ext>
            </a:extLst>
          </p:cNvPr>
          <p:cNvSpPr txBox="1"/>
          <p:nvPr/>
        </p:nvSpPr>
        <p:spPr>
          <a:xfrm>
            <a:off x="2629422" y="3603223"/>
            <a:ext cx="2300831" cy="307777"/>
          </a:xfrm>
          <a:prstGeom prst="rect">
            <a:avLst/>
          </a:prstGeom>
          <a:noFill/>
        </p:spPr>
        <p:txBody>
          <a:bodyPr wrap="square">
            <a:spAutoFit/>
          </a:bodyPr>
          <a:lstStyle/>
          <a:p>
            <a:pPr algn="ctr"/>
            <a:r>
              <a:rPr lang="en-US" sz="1400" b="1" i="0" u="none" strike="noStrike" baseline="0" dirty="0">
                <a:solidFill>
                  <a:srgbClr val="461E64"/>
                </a:solidFill>
                <a:latin typeface="Leelawadee" panose="020B0502040204020203" pitchFamily="34" charset="-34"/>
              </a:rPr>
              <a:t>Overview &amp; RISC Score</a:t>
            </a:r>
            <a:endParaRPr lang="fr-FR" sz="1050" b="1" dirty="0">
              <a:solidFill>
                <a:srgbClr val="461E64"/>
              </a:solidFill>
              <a:latin typeface="Leelawadee" panose="020B0502040204020203" pitchFamily="34" charset="-34"/>
            </a:endParaRPr>
          </a:p>
        </p:txBody>
      </p:sp>
      <p:pic>
        <p:nvPicPr>
          <p:cNvPr id="17" name="Image 16">
            <a:extLst>
              <a:ext uri="{FF2B5EF4-FFF2-40B4-BE49-F238E27FC236}">
                <a16:creationId xmlns:a16="http://schemas.microsoft.com/office/drawing/2014/main" id="{AA4E5F2A-6DC0-B20B-5A6A-DB1C4DFE974B}"/>
              </a:ext>
            </a:extLst>
          </p:cNvPr>
          <p:cNvPicPr>
            <a:picLocks noChangeAspect="1"/>
          </p:cNvPicPr>
          <p:nvPr/>
        </p:nvPicPr>
        <p:blipFill>
          <a:blip r:embed="rId12"/>
          <a:stretch>
            <a:fillRect/>
          </a:stretch>
        </p:blipFill>
        <p:spPr>
          <a:xfrm>
            <a:off x="150524" y="3733563"/>
            <a:ext cx="2673370" cy="2779308"/>
          </a:xfrm>
          <a:prstGeom prst="rect">
            <a:avLst/>
          </a:prstGeom>
        </p:spPr>
      </p:pic>
      <p:pic>
        <p:nvPicPr>
          <p:cNvPr id="23" name="Image 22">
            <a:extLst>
              <a:ext uri="{FF2B5EF4-FFF2-40B4-BE49-F238E27FC236}">
                <a16:creationId xmlns:a16="http://schemas.microsoft.com/office/drawing/2014/main" id="{6727D6FA-384D-FAE6-2C99-3A2517623734}"/>
              </a:ext>
            </a:extLst>
          </p:cNvPr>
          <p:cNvPicPr>
            <a:picLocks noChangeAspect="1"/>
          </p:cNvPicPr>
          <p:nvPr/>
        </p:nvPicPr>
        <p:blipFill>
          <a:blip r:embed="rId13"/>
          <a:stretch>
            <a:fillRect/>
          </a:stretch>
        </p:blipFill>
        <p:spPr>
          <a:xfrm>
            <a:off x="2823895" y="6089587"/>
            <a:ext cx="2468888" cy="1481333"/>
          </a:xfrm>
          <a:prstGeom prst="rect">
            <a:avLst/>
          </a:prstGeom>
        </p:spPr>
      </p:pic>
      <p:sp>
        <p:nvSpPr>
          <p:cNvPr id="38" name="Flèche : bas 37">
            <a:extLst>
              <a:ext uri="{FF2B5EF4-FFF2-40B4-BE49-F238E27FC236}">
                <a16:creationId xmlns:a16="http://schemas.microsoft.com/office/drawing/2014/main" id="{AC2E56B8-C644-76AB-45A5-595F61CAF9B3}"/>
              </a:ext>
            </a:extLst>
          </p:cNvPr>
          <p:cNvSpPr/>
          <p:nvPr/>
        </p:nvSpPr>
        <p:spPr>
          <a:xfrm>
            <a:off x="402038" y="6657023"/>
            <a:ext cx="368600" cy="467888"/>
          </a:xfrm>
          <a:prstGeom prst="downArrow">
            <a:avLst/>
          </a:prstGeom>
          <a:solidFill>
            <a:srgbClr val="FF0000">
              <a:alpha val="6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DC634B2D-DD32-DBD0-F26C-C4A3C7D5C024}"/>
              </a:ext>
            </a:extLst>
          </p:cNvPr>
          <p:cNvSpPr txBox="1"/>
          <p:nvPr/>
        </p:nvSpPr>
        <p:spPr>
          <a:xfrm>
            <a:off x="738737" y="6665126"/>
            <a:ext cx="1900989" cy="430887"/>
          </a:xfrm>
          <a:prstGeom prst="rect">
            <a:avLst/>
          </a:prstGeom>
          <a:noFill/>
        </p:spPr>
        <p:txBody>
          <a:bodyPr wrap="square" rtlCol="0">
            <a:spAutoFit/>
          </a:bodyPr>
          <a:lstStyle/>
          <a:p>
            <a:r>
              <a:rPr lang="en-US" sz="1100" i="1" dirty="0">
                <a:solidFill>
                  <a:srgbClr val="FF0000"/>
                </a:solidFill>
                <a:latin typeface="Leelawadee" panose="020B0502040204020203" pitchFamily="34" charset="-34"/>
                <a:cs typeface="Leelawadee" panose="020B0502040204020203" pitchFamily="34" charset="-34"/>
              </a:rPr>
              <a:t>Decrease from last week </a:t>
            </a:r>
          </a:p>
          <a:p>
            <a:r>
              <a:rPr lang="en-US" sz="1100" i="1" dirty="0">
                <a:solidFill>
                  <a:srgbClr val="FF0000"/>
                </a:solidFill>
                <a:latin typeface="Leelawadee" panose="020B0502040204020203" pitchFamily="34" charset="-34"/>
                <a:cs typeface="Leelawadee" panose="020B0502040204020203" pitchFamily="34" charset="-34"/>
              </a:rPr>
              <a:t>(-1%)</a:t>
            </a:r>
          </a:p>
        </p:txBody>
      </p:sp>
    </p:spTree>
    <p:extLst>
      <p:ext uri="{BB962C8B-B14F-4D97-AF65-F5344CB8AC3E}">
        <p14:creationId xmlns:p14="http://schemas.microsoft.com/office/powerpoint/2010/main" val="853403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973B205-1125-0AA9-1585-4EE19CD4481A}"/>
              </a:ext>
            </a:extLst>
          </p:cNvPr>
          <p:cNvSpPr txBox="1"/>
          <p:nvPr/>
        </p:nvSpPr>
        <p:spPr>
          <a:xfrm>
            <a:off x="650649" y="6354308"/>
            <a:ext cx="6388065" cy="830997"/>
          </a:xfrm>
          <a:prstGeom prst="rect">
            <a:avLst/>
          </a:prstGeom>
          <a:noFill/>
        </p:spPr>
        <p:txBody>
          <a:bodyPr wrap="square" rtlCol="0">
            <a:spAutoFit/>
          </a:bodyPr>
          <a:lstStyle/>
          <a:p>
            <a:r>
              <a:rPr lang="en-US" sz="1050" b="1" dirty="0">
                <a:solidFill>
                  <a:srgbClr val="D60093"/>
                </a:solidFill>
                <a:latin typeface="Leelawadee" panose="020B0502040204020203" pitchFamily="34" charset="-34"/>
                <a:cs typeface="Leelawadee" panose="020B0502040204020203" pitchFamily="34" charset="-34"/>
              </a:rPr>
              <a:t>US Space Force plans to conduct first military exercises in orbit </a:t>
            </a:r>
          </a:p>
          <a:p>
            <a:pPr algn="l" fontAlgn="base"/>
            <a:r>
              <a:rPr lang="en-US" sz="900" i="0" dirty="0">
                <a:solidFill>
                  <a:srgbClr val="404040"/>
                </a:solidFill>
                <a:effectLst/>
                <a:latin typeface="Leelawadee" panose="020B0502040204020203" pitchFamily="34" charset="-34"/>
                <a:cs typeface="Leelawadee" panose="020B0502040204020203" pitchFamily="34" charset="-34"/>
              </a:rPr>
              <a:t>The US Space Force announced it is collaborating with two companies, Rocket Lab and True Anomaly, on a first-of-its-kind mission designed to demonstrate how the military counter “orbital aggression”. During this mission, the spacecraft, built and launched by Rocket Lab, will chase another satellite built by True Anomaly, a Colorado startup. </a:t>
            </a:r>
            <a:r>
              <a:rPr lang="en-US" sz="900" b="1" i="0" dirty="0">
                <a:solidFill>
                  <a:srgbClr val="404040"/>
                </a:solidFill>
                <a:effectLst/>
                <a:latin typeface="Leelawadee" panose="020B0502040204020203" pitchFamily="34" charset="-34"/>
                <a:cs typeface="Leelawadee" panose="020B0502040204020203" pitchFamily="34" charset="-34"/>
              </a:rPr>
              <a:t>#USSF #Spacemission</a:t>
            </a:r>
          </a:p>
          <a:p>
            <a:r>
              <a:rPr lang="en-US" sz="1050" b="1" dirty="0">
                <a:solidFill>
                  <a:srgbClr val="D60093"/>
                </a:solidFill>
                <a:latin typeface="Leelawadee" panose="020B0502040204020203" pitchFamily="34" charset="-34"/>
                <a:cs typeface="Leelawadee" panose="020B0502040204020203" pitchFamily="34" charset="-34"/>
              </a:rPr>
              <a:t>Link</a:t>
            </a:r>
            <a:r>
              <a:rPr lang="en-US" sz="1050" dirty="0">
                <a:solidFill>
                  <a:srgbClr val="666666"/>
                </a:solidFill>
                <a:latin typeface="Leelawadee" panose="020B0502040204020203" pitchFamily="34" charset="-34"/>
                <a:cs typeface="Leelawadee" panose="020B0502040204020203" pitchFamily="34" charset="-34"/>
              </a:rPr>
              <a:t>: </a:t>
            </a:r>
            <a:r>
              <a:rPr lang="en-US" sz="900" dirty="0">
                <a:solidFill>
                  <a:srgbClr val="666666"/>
                </a:solidFill>
                <a:latin typeface="Leelawadee" panose="020B0502040204020203" pitchFamily="34" charset="-34"/>
                <a:cs typeface="Leelawadee" panose="020B0502040204020203" pitchFamily="34" charset="-34"/>
                <a:hlinkClick r:id="rId2"/>
              </a:rPr>
              <a:t>https://prog.world/us-space-force-plans-to-conduct-first-military-exercises-in-orbit/</a:t>
            </a:r>
            <a:r>
              <a:rPr lang="en-US" sz="900" dirty="0">
                <a:solidFill>
                  <a:srgbClr val="666666"/>
                </a:solidFill>
                <a:latin typeface="Leelawadee" panose="020B0502040204020203" pitchFamily="34" charset="-34"/>
                <a:cs typeface="Leelawadee" panose="020B0502040204020203" pitchFamily="34" charset="-34"/>
              </a:rPr>
              <a:t> </a:t>
            </a:r>
          </a:p>
        </p:txBody>
      </p:sp>
      <p:sp>
        <p:nvSpPr>
          <p:cNvPr id="21" name="ZoneTexte 20">
            <a:extLst>
              <a:ext uri="{FF2B5EF4-FFF2-40B4-BE49-F238E27FC236}">
                <a16:creationId xmlns:a16="http://schemas.microsoft.com/office/drawing/2014/main" id="{0DB193A4-06A3-9D16-2E8C-0F7B4B3EED46}"/>
              </a:ext>
            </a:extLst>
          </p:cNvPr>
          <p:cNvSpPr txBox="1"/>
          <p:nvPr/>
        </p:nvSpPr>
        <p:spPr>
          <a:xfrm>
            <a:off x="353372" y="2690138"/>
            <a:ext cx="1780227" cy="400110"/>
          </a:xfrm>
          <a:prstGeom prst="rect">
            <a:avLst/>
          </a:prstGeom>
          <a:noFill/>
        </p:spPr>
        <p:txBody>
          <a:bodyPr wrap="square">
            <a:spAutoFit/>
          </a:bodyPr>
          <a:lstStyle/>
          <a:p>
            <a:r>
              <a:rPr lang="fr-FR" sz="2000" b="1" i="0" u="none" strike="noStrike" baseline="0" dirty="0">
                <a:solidFill>
                  <a:srgbClr val="D60093"/>
                </a:solidFill>
                <a:latin typeface="Leelawadee" panose="020B0502040204020203" pitchFamily="34" charset="-34"/>
              </a:rPr>
              <a:t> GEOPOLITIC </a:t>
            </a:r>
            <a:endParaRPr lang="fr-FR" sz="2000" b="1" dirty="0">
              <a:solidFill>
                <a:srgbClr val="D60093"/>
              </a:solidFill>
            </a:endParaRPr>
          </a:p>
        </p:txBody>
      </p:sp>
      <p:cxnSp>
        <p:nvCxnSpPr>
          <p:cNvPr id="37" name="Connecteur droit 36">
            <a:extLst>
              <a:ext uri="{FF2B5EF4-FFF2-40B4-BE49-F238E27FC236}">
                <a16:creationId xmlns:a16="http://schemas.microsoft.com/office/drawing/2014/main" id="{8C6C3933-5E3E-474B-67DC-C1AED2626C33}"/>
              </a:ext>
            </a:extLst>
          </p:cNvPr>
          <p:cNvCxnSpPr>
            <a:cxnSpLocks/>
          </p:cNvCxnSpPr>
          <p:nvPr/>
        </p:nvCxnSpPr>
        <p:spPr>
          <a:xfrm>
            <a:off x="573697" y="3192258"/>
            <a:ext cx="0" cy="5613075"/>
          </a:xfrm>
          <a:prstGeom prst="line">
            <a:avLst/>
          </a:prstGeom>
          <a:ln w="19050">
            <a:solidFill>
              <a:srgbClr val="D60093"/>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9BE1BC38-FD07-AC6B-721B-1465A175DD1A}"/>
              </a:ext>
            </a:extLst>
          </p:cNvPr>
          <p:cNvPicPr>
            <a:picLocks noChangeAspect="1"/>
          </p:cNvPicPr>
          <p:nvPr/>
        </p:nvPicPr>
        <p:blipFill>
          <a:blip r:embed="rId3">
            <a:alphaModFix amt="87000"/>
            <a:lum bright="70000" contrast="-70000"/>
            <a:extLst>
              <a:ext uri="{BEBA8EAE-BF5A-486C-A8C5-ECC9F3942E4B}">
                <a14:imgProps xmlns:a14="http://schemas.microsoft.com/office/drawing/2010/main">
                  <a14:imgLayer r:embed="rId4">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5957807" y="84453"/>
            <a:ext cx="331722" cy="331722"/>
          </a:xfrm>
          <a:prstGeom prst="rect">
            <a:avLst/>
          </a:prstGeom>
        </p:spPr>
      </p:pic>
      <p:pic>
        <p:nvPicPr>
          <p:cNvPr id="11" name="Image 10">
            <a:extLst>
              <a:ext uri="{FF2B5EF4-FFF2-40B4-BE49-F238E27FC236}">
                <a16:creationId xmlns:a16="http://schemas.microsoft.com/office/drawing/2014/main" id="{EEB69A43-21C4-0C6D-DC20-ECA8B62F4953}"/>
              </a:ext>
            </a:extLst>
          </p:cNvPr>
          <p:cNvPicPr>
            <a:picLocks noChangeAspect="1"/>
          </p:cNvPicPr>
          <p:nvPr/>
        </p:nvPicPr>
        <p:blipFill>
          <a:blip r:embed="rId5">
            <a:alphaModFix amt="87000"/>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6690482" y="84453"/>
            <a:ext cx="320942" cy="320942"/>
          </a:xfrm>
          <a:prstGeom prst="rect">
            <a:avLst/>
          </a:prstGeom>
        </p:spPr>
      </p:pic>
      <p:pic>
        <p:nvPicPr>
          <p:cNvPr id="12" name="Image 11">
            <a:extLst>
              <a:ext uri="{FF2B5EF4-FFF2-40B4-BE49-F238E27FC236}">
                <a16:creationId xmlns:a16="http://schemas.microsoft.com/office/drawing/2014/main" id="{29A09E5D-9113-953F-6FE3-6C40C7AEB085}"/>
              </a:ext>
            </a:extLst>
          </p:cNvPr>
          <p:cNvPicPr>
            <a:picLocks noChangeAspect="1"/>
          </p:cNvPicPr>
          <p:nvPr/>
        </p:nvPicPr>
        <p:blipFill>
          <a:blip r:embed="rId7">
            <a:alphaModFix amt="87000"/>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rot="10800000" flipV="1">
            <a:off x="6218014" y="25713"/>
            <a:ext cx="389254" cy="389254"/>
          </a:xfrm>
          <a:prstGeom prst="rect">
            <a:avLst/>
          </a:prstGeom>
        </p:spPr>
      </p:pic>
      <p:pic>
        <p:nvPicPr>
          <p:cNvPr id="13" name="Image 12">
            <a:extLst>
              <a:ext uri="{FF2B5EF4-FFF2-40B4-BE49-F238E27FC236}">
                <a16:creationId xmlns:a16="http://schemas.microsoft.com/office/drawing/2014/main" id="{B5DD2E5D-6A98-3139-F002-D5D285353397}"/>
              </a:ext>
            </a:extLst>
          </p:cNvPr>
          <p:cNvPicPr>
            <a:picLocks noChangeAspect="1"/>
          </p:cNvPicPr>
          <p:nvPr/>
        </p:nvPicPr>
        <p:blipFill>
          <a:blip r:embed="rId9">
            <a:alphaModFix amt="87000"/>
            <a:lum bright="70000" contrast="-70000"/>
            <a:extLst>
              <a:ext uri="{BEBA8EAE-BF5A-486C-A8C5-ECC9F3942E4B}">
                <a14:imgProps xmlns:a14="http://schemas.microsoft.com/office/drawing/2010/main">
                  <a14:imgLayer r:embed="rId10">
                    <a14:imgEffect>
                      <a14:colorTemperature colorTemp="11000"/>
                    </a14:imgEffect>
                    <a14:imgEffect>
                      <a14:saturation sat="0"/>
                    </a14:imgEffect>
                    <a14:imgEffect>
                      <a14:brightnessContrast bright="13000"/>
                    </a14:imgEffect>
                  </a14:imgLayer>
                </a14:imgProps>
              </a:ext>
              <a:ext uri="{28A0092B-C50C-407E-A947-70E740481C1C}">
                <a14:useLocalDpi xmlns:a14="http://schemas.microsoft.com/office/drawing/2010/main" val="0"/>
              </a:ext>
            </a:extLst>
          </a:blip>
          <a:stretch>
            <a:fillRect/>
          </a:stretch>
        </p:blipFill>
        <p:spPr>
          <a:xfrm>
            <a:off x="7054742" y="113845"/>
            <a:ext cx="286602" cy="286602"/>
          </a:xfrm>
          <a:prstGeom prst="rect">
            <a:avLst/>
          </a:prstGeom>
        </p:spPr>
      </p:pic>
      <p:sp>
        <p:nvSpPr>
          <p:cNvPr id="2" name="Espace réservé du numéro de diapositive 1">
            <a:extLst>
              <a:ext uri="{FF2B5EF4-FFF2-40B4-BE49-F238E27FC236}">
                <a16:creationId xmlns:a16="http://schemas.microsoft.com/office/drawing/2014/main" id="{E05406CC-EE78-0D16-8C35-072B7DBFFC0D}"/>
              </a:ext>
            </a:extLst>
          </p:cNvPr>
          <p:cNvSpPr>
            <a:spLocks noGrp="1"/>
          </p:cNvSpPr>
          <p:nvPr>
            <p:ph type="sldNum" sz="quarter" idx="4294967295"/>
          </p:nvPr>
        </p:nvSpPr>
        <p:spPr>
          <a:xfrm>
            <a:off x="7232888" y="10271433"/>
            <a:ext cx="288000" cy="360000"/>
          </a:xfrm>
        </p:spPr>
        <p:txBody>
          <a:bodyPr/>
          <a:lstStyle/>
          <a:p>
            <a:fld id="{9EB70FFF-F78A-4988-90D4-FC144DE8DD6A}" type="slidenum">
              <a:rPr lang="fr-FR" smtClean="0"/>
              <a:pPr/>
              <a:t>2</a:t>
            </a:fld>
            <a:endParaRPr lang="fr-FR" dirty="0"/>
          </a:p>
        </p:txBody>
      </p:sp>
      <p:sp>
        <p:nvSpPr>
          <p:cNvPr id="8" name="Rectangle 7">
            <a:hlinkClick r:id="rId11"/>
            <a:extLst>
              <a:ext uri="{FF2B5EF4-FFF2-40B4-BE49-F238E27FC236}">
                <a16:creationId xmlns:a16="http://schemas.microsoft.com/office/drawing/2014/main" id="{BCF5A9F8-0A6A-CA01-738D-97F1B55238F2}"/>
              </a:ext>
            </a:extLst>
          </p:cNvPr>
          <p:cNvSpPr/>
          <p:nvPr/>
        </p:nvSpPr>
        <p:spPr>
          <a:xfrm>
            <a:off x="1963943" y="75290"/>
            <a:ext cx="684000" cy="1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hlinkClick r:id="rId11"/>
            <a:extLst>
              <a:ext uri="{FF2B5EF4-FFF2-40B4-BE49-F238E27FC236}">
                <a16:creationId xmlns:a16="http://schemas.microsoft.com/office/drawing/2014/main" id="{5A4F3F40-CB6B-EB9B-D6D5-FE2E2DA83229}"/>
              </a:ext>
            </a:extLst>
          </p:cNvPr>
          <p:cNvSpPr/>
          <p:nvPr/>
        </p:nvSpPr>
        <p:spPr>
          <a:xfrm>
            <a:off x="280982" y="249702"/>
            <a:ext cx="1552858" cy="192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Étoile : 5 branches 30">
            <a:extLst>
              <a:ext uri="{FF2B5EF4-FFF2-40B4-BE49-F238E27FC236}">
                <a16:creationId xmlns:a16="http://schemas.microsoft.com/office/drawing/2014/main" id="{82DF1FC4-75B8-269B-3663-76208849ADF2}"/>
              </a:ext>
            </a:extLst>
          </p:cNvPr>
          <p:cNvSpPr/>
          <p:nvPr/>
        </p:nvSpPr>
        <p:spPr>
          <a:xfrm>
            <a:off x="252000" y="6439885"/>
            <a:ext cx="180000" cy="180000"/>
          </a:xfrm>
          <a:prstGeom prst="star5">
            <a:avLst/>
          </a:prstGeom>
          <a:solidFill>
            <a:srgbClr val="FFC91D"/>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4D4C7F7-8FC5-1044-79D3-1901E70D764C}"/>
              </a:ext>
            </a:extLst>
          </p:cNvPr>
          <p:cNvPicPr preferRelativeResize="0">
            <a:picLocks/>
          </p:cNvPicPr>
          <p:nvPr/>
        </p:nvPicPr>
        <p:blipFill>
          <a:blip r:embed="rId12">
            <a:extLst>
              <a:ext uri="{BEBA8EAE-BF5A-486C-A8C5-ECC9F3942E4B}">
                <a14:imgProps xmlns:a14="http://schemas.microsoft.com/office/drawing/2010/main">
                  <a14:imgLayer r:embed="rId13">
                    <a14:imgEffect>
                      <a14:artisticBlur radius="100"/>
                    </a14:imgEffect>
                  </a14:imgLayer>
                </a14:imgProps>
              </a:ext>
              <a:ext uri="{28A0092B-C50C-407E-A947-70E740481C1C}">
                <a14:useLocalDpi xmlns:a14="http://schemas.microsoft.com/office/drawing/2010/main" val="0"/>
              </a:ext>
            </a:extLst>
          </a:blip>
          <a:stretch>
            <a:fillRect/>
          </a:stretch>
        </p:blipFill>
        <p:spPr>
          <a:xfrm>
            <a:off x="7035143" y="3549101"/>
            <a:ext cx="360000" cy="252000"/>
          </a:xfrm>
          <a:prstGeom prst="rect">
            <a:avLst/>
          </a:prstGeom>
          <a:ln>
            <a:solidFill>
              <a:schemeClr val="tx1"/>
            </a:solidFill>
          </a:ln>
        </p:spPr>
      </p:pic>
      <p:pic>
        <p:nvPicPr>
          <p:cNvPr id="3" name="Image 2">
            <a:extLst>
              <a:ext uri="{FF2B5EF4-FFF2-40B4-BE49-F238E27FC236}">
                <a16:creationId xmlns:a16="http://schemas.microsoft.com/office/drawing/2014/main" id="{284B47B9-B866-6C8A-2A15-91B6B4B55208}"/>
              </a:ext>
            </a:extLst>
          </p:cNvPr>
          <p:cNvPicPr preferRelativeResize="0">
            <a:picLocks/>
          </p:cNvPicPr>
          <p:nvPr/>
        </p:nvPicPr>
        <p:blipFill>
          <a:blip r:embed="rId12">
            <a:extLst>
              <a:ext uri="{BEBA8EAE-BF5A-486C-A8C5-ECC9F3942E4B}">
                <a14:imgProps xmlns:a14="http://schemas.microsoft.com/office/drawing/2010/main">
                  <a14:imgLayer r:embed="rId13">
                    <a14:imgEffect>
                      <a14:artisticBlur radius="100"/>
                    </a14:imgEffect>
                  </a14:imgLayer>
                </a14:imgProps>
              </a:ext>
              <a:ext uri="{28A0092B-C50C-407E-A947-70E740481C1C}">
                <a14:useLocalDpi xmlns:a14="http://schemas.microsoft.com/office/drawing/2010/main" val="0"/>
              </a:ext>
            </a:extLst>
          </a:blip>
          <a:stretch>
            <a:fillRect/>
          </a:stretch>
        </p:blipFill>
        <p:spPr>
          <a:xfrm>
            <a:off x="7035143" y="4708843"/>
            <a:ext cx="360000" cy="252000"/>
          </a:xfrm>
          <a:prstGeom prst="rect">
            <a:avLst/>
          </a:prstGeom>
          <a:ln>
            <a:solidFill>
              <a:schemeClr val="tx1"/>
            </a:solidFill>
          </a:ln>
        </p:spPr>
      </p:pic>
      <p:sp>
        <p:nvSpPr>
          <p:cNvPr id="5" name="ZoneTexte 4">
            <a:extLst>
              <a:ext uri="{FF2B5EF4-FFF2-40B4-BE49-F238E27FC236}">
                <a16:creationId xmlns:a16="http://schemas.microsoft.com/office/drawing/2014/main" id="{2DD58F0D-216C-1DC6-A729-2EA9CDF68B82}"/>
              </a:ext>
            </a:extLst>
          </p:cNvPr>
          <p:cNvSpPr txBox="1"/>
          <p:nvPr/>
        </p:nvSpPr>
        <p:spPr>
          <a:xfrm>
            <a:off x="5867759" y="484585"/>
            <a:ext cx="1691914" cy="307777"/>
          </a:xfrm>
          <a:prstGeom prst="rect">
            <a:avLst/>
          </a:prstGeom>
          <a:noFill/>
        </p:spPr>
        <p:txBody>
          <a:bodyPr wrap="square" rtlCol="0">
            <a:spAutoFit/>
          </a:bodyPr>
          <a:lstStyle/>
          <a:p>
            <a:pPr algn="r"/>
            <a:r>
              <a:rPr lang="fr-FR" sz="700" dirty="0">
                <a:solidFill>
                  <a:srgbClr val="461E64"/>
                </a:solidFill>
                <a:latin typeface="Leelawadee" panose="020B0502040204020203" pitchFamily="34" charset="-34"/>
                <a:cs typeface="Leelawadee" panose="020B0502040204020203" pitchFamily="34" charset="-34"/>
              </a:rPr>
              <a:t>Week 16 | April </a:t>
            </a:r>
            <a:r>
              <a:rPr lang="en-US" sz="700" dirty="0">
                <a:solidFill>
                  <a:srgbClr val="461E64"/>
                </a:solidFill>
                <a:latin typeface="Leelawadee" panose="020B0502040204020203" pitchFamily="34" charset="-34"/>
                <a:ea typeface="Calibri" panose="020F0502020204030204" pitchFamily="34" charset="0"/>
                <a:cs typeface="Arial" panose="020B0604020202020204" pitchFamily="34" charset="0"/>
              </a:rPr>
              <a:t>16 - 22</a:t>
            </a:r>
            <a:r>
              <a:rPr lang="fr-FR" sz="700" dirty="0">
                <a:solidFill>
                  <a:srgbClr val="461E64"/>
                </a:solidFill>
                <a:latin typeface="Leelawadee" panose="020B0502040204020203" pitchFamily="34" charset="-34"/>
                <a:cs typeface="Leelawadee" panose="020B0502040204020203" pitchFamily="34" charset="-34"/>
              </a:rPr>
              <a:t>, 2024</a:t>
            </a:r>
          </a:p>
          <a:p>
            <a:pPr algn="r"/>
            <a:r>
              <a:rPr lang="fr-FR" sz="700" dirty="0">
                <a:solidFill>
                  <a:srgbClr val="461E64"/>
                </a:solidFill>
                <a:latin typeface="Leelawadee" panose="020B0502040204020203" pitchFamily="34" charset="-34"/>
                <a:cs typeface="Leelawadee" panose="020B0502040204020203" pitchFamily="34" charset="-34"/>
              </a:rPr>
              <a:t>Page 2/8</a:t>
            </a:r>
          </a:p>
        </p:txBody>
      </p:sp>
      <p:sp>
        <p:nvSpPr>
          <p:cNvPr id="10" name="ZoneTexte 9">
            <a:extLst>
              <a:ext uri="{FF2B5EF4-FFF2-40B4-BE49-F238E27FC236}">
                <a16:creationId xmlns:a16="http://schemas.microsoft.com/office/drawing/2014/main" id="{8C8A653C-A352-0A7C-108A-81CF5EA7E5FB}"/>
              </a:ext>
            </a:extLst>
          </p:cNvPr>
          <p:cNvSpPr txBox="1"/>
          <p:nvPr/>
        </p:nvSpPr>
        <p:spPr>
          <a:xfrm>
            <a:off x="353370" y="832245"/>
            <a:ext cx="4325309" cy="400110"/>
          </a:xfrm>
          <a:prstGeom prst="rect">
            <a:avLst/>
          </a:prstGeom>
          <a:noFill/>
        </p:spPr>
        <p:txBody>
          <a:bodyPr wrap="square">
            <a:spAutoFit/>
          </a:bodyPr>
          <a:lstStyle/>
          <a:p>
            <a:r>
              <a:rPr lang="fr-FR" sz="2000" b="1" i="0" u="none" strike="noStrike" baseline="0" dirty="0">
                <a:solidFill>
                  <a:srgbClr val="7030A0"/>
                </a:solidFill>
                <a:latin typeface="Leelawadee" panose="020B0502040204020203" pitchFamily="34" charset="-34"/>
              </a:rPr>
              <a:t> </a:t>
            </a:r>
            <a:r>
              <a:rPr lang="en-US" sz="2000" b="1" i="0" u="none" strike="noStrike" baseline="0" dirty="0">
                <a:solidFill>
                  <a:srgbClr val="461E64"/>
                </a:solidFill>
                <a:latin typeface="Leelawadee" panose="020B0502040204020203" pitchFamily="34" charset="-34"/>
              </a:rPr>
              <a:t>🎉 </a:t>
            </a:r>
            <a:r>
              <a:rPr lang="fr-FR" sz="2000" b="1" i="0" u="none" strike="noStrike" baseline="0" dirty="0">
                <a:solidFill>
                  <a:srgbClr val="7030A0"/>
                </a:solidFill>
                <a:latin typeface="Leelawadee" panose="020B0502040204020203" pitchFamily="34" charset="-34"/>
              </a:rPr>
              <a:t>CYBERINFLIGHT’S NEWS </a:t>
            </a:r>
            <a:r>
              <a:rPr lang="en-US" sz="2000" b="1" i="0" u="none" strike="noStrike" baseline="0" dirty="0">
                <a:solidFill>
                  <a:srgbClr val="461E64"/>
                </a:solidFill>
                <a:latin typeface="Leelawadee" panose="020B0502040204020203" pitchFamily="34" charset="-34"/>
              </a:rPr>
              <a:t>🎉</a:t>
            </a:r>
            <a:endParaRPr lang="fr-FR" sz="2000" b="1" dirty="0">
              <a:solidFill>
                <a:srgbClr val="7030A0"/>
              </a:solidFill>
            </a:endParaRPr>
          </a:p>
        </p:txBody>
      </p:sp>
      <p:cxnSp>
        <p:nvCxnSpPr>
          <p:cNvPr id="14" name="Connecteur droit 13">
            <a:extLst>
              <a:ext uri="{FF2B5EF4-FFF2-40B4-BE49-F238E27FC236}">
                <a16:creationId xmlns:a16="http://schemas.microsoft.com/office/drawing/2014/main" id="{7441650B-A12D-0C7C-6091-A6E910EF851C}"/>
              </a:ext>
            </a:extLst>
          </p:cNvPr>
          <p:cNvCxnSpPr>
            <a:cxnSpLocks/>
          </p:cNvCxnSpPr>
          <p:nvPr/>
        </p:nvCxnSpPr>
        <p:spPr>
          <a:xfrm>
            <a:off x="573697" y="1276527"/>
            <a:ext cx="0" cy="109296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8A754388-A174-2D60-955E-C92A43F26234}"/>
              </a:ext>
            </a:extLst>
          </p:cNvPr>
          <p:cNvSpPr txBox="1"/>
          <p:nvPr/>
        </p:nvSpPr>
        <p:spPr>
          <a:xfrm>
            <a:off x="663281" y="1252977"/>
            <a:ext cx="6388065" cy="961802"/>
          </a:xfrm>
          <a:prstGeom prst="rect">
            <a:avLst/>
          </a:prstGeom>
          <a:noFill/>
        </p:spPr>
        <p:txBody>
          <a:bodyPr wrap="square" rtlCol="0">
            <a:spAutoFit/>
          </a:bodyPr>
          <a:lstStyle/>
          <a:p>
            <a:r>
              <a:rPr lang="en-US" sz="1050" b="1" dirty="0" err="1">
                <a:solidFill>
                  <a:srgbClr val="7030A0"/>
                </a:solidFill>
                <a:latin typeface="Leelawadee" panose="020B0502040204020203" pitchFamily="34" charset="-34"/>
                <a:cs typeface="Leelawadee" panose="020B0502040204020203" pitchFamily="34" charset="-34"/>
              </a:rPr>
              <a:t>CyberInflight</a:t>
            </a:r>
            <a:r>
              <a:rPr lang="en-US" sz="1050" b="1" dirty="0">
                <a:solidFill>
                  <a:srgbClr val="7030A0"/>
                </a:solidFill>
                <a:latin typeface="Leelawadee" panose="020B0502040204020203" pitchFamily="34" charset="-34"/>
                <a:cs typeface="Leelawadee" panose="020B0502040204020203" pitchFamily="34" charset="-34"/>
              </a:rPr>
              <a:t> attending ESA Academy’s cybersecurity training course</a:t>
            </a:r>
          </a:p>
          <a:p>
            <a:r>
              <a:rPr lang="en-US" sz="900" b="0" i="0" dirty="0">
                <a:solidFill>
                  <a:srgbClr val="404040"/>
                </a:solidFill>
                <a:effectLst/>
                <a:latin typeface="Leelawadee" panose="020B0502040204020203" pitchFamily="34" charset="-34"/>
                <a:cs typeface="Leelawadee" panose="020B0502040204020203" pitchFamily="34" charset="-34"/>
              </a:rPr>
              <a:t>From April 8</a:t>
            </a:r>
            <a:r>
              <a:rPr lang="en-US" sz="900" b="0" i="0" baseline="30000" dirty="0">
                <a:solidFill>
                  <a:srgbClr val="404040"/>
                </a:solidFill>
                <a:effectLst/>
                <a:latin typeface="Leelawadee" panose="020B0502040204020203" pitchFamily="34" charset="-34"/>
                <a:cs typeface="Leelawadee" panose="020B0502040204020203" pitchFamily="34" charset="-34"/>
              </a:rPr>
              <a:t>th</a:t>
            </a:r>
            <a:r>
              <a:rPr lang="en-US" sz="900" b="0" i="0" dirty="0">
                <a:solidFill>
                  <a:srgbClr val="404040"/>
                </a:solidFill>
                <a:effectLst/>
                <a:latin typeface="Leelawadee" panose="020B0502040204020203" pitchFamily="34" charset="-34"/>
                <a:cs typeface="Leelawadee" panose="020B0502040204020203" pitchFamily="34" charset="-34"/>
              </a:rPr>
              <a:t> to 12</a:t>
            </a:r>
            <a:r>
              <a:rPr lang="en-US" sz="900" b="0" i="0" baseline="30000" dirty="0">
                <a:solidFill>
                  <a:srgbClr val="404040"/>
                </a:solidFill>
                <a:effectLst/>
                <a:latin typeface="Leelawadee" panose="020B0502040204020203" pitchFamily="34" charset="-34"/>
                <a:cs typeface="Leelawadee" panose="020B0502040204020203" pitchFamily="34" charset="-34"/>
              </a:rPr>
              <a:t>th </a:t>
            </a:r>
            <a:r>
              <a:rPr lang="en-US" sz="900" b="0" i="0" dirty="0">
                <a:solidFill>
                  <a:srgbClr val="404040"/>
                </a:solidFill>
                <a:effectLst/>
                <a:latin typeface="Leelawadee" panose="020B0502040204020203" pitchFamily="34" charset="-34"/>
                <a:cs typeface="Leelawadee" panose="020B0502040204020203" pitchFamily="34" charset="-34"/>
              </a:rPr>
              <a:t> ESA Academy selected 30 highly motivated Bachelor and Master students to attend the Cybersecurity Training Course 2024. In this training session, students explored an introduction about cybersecurity threats and risks, specifically tailored to the space sector, followed by an immersion in security engineering for space systems prioritizing cyber protection alongside operational risk management for cybersecurity. </a:t>
            </a:r>
            <a:r>
              <a:rPr lang="en-US" sz="900" b="1" dirty="0">
                <a:solidFill>
                  <a:srgbClr val="404040"/>
                </a:solidFill>
                <a:latin typeface="Leelawadee" panose="020B0502040204020203" pitchFamily="34" charset="-34"/>
                <a:cs typeface="Leelawadee" panose="020B0502040204020203" pitchFamily="34" charset="-34"/>
              </a:rPr>
              <a:t>#ESAacademy #Cybersecurity</a:t>
            </a:r>
          </a:p>
          <a:p>
            <a:r>
              <a:rPr lang="fr-FR" sz="1000" b="1" dirty="0">
                <a:solidFill>
                  <a:srgbClr val="7030A0"/>
                </a:solidFill>
                <a:latin typeface="Leelawadee" panose="020B0502040204020203" pitchFamily="34" charset="-34"/>
                <a:cs typeface="Leelawadee" panose="020B0502040204020203" pitchFamily="34" charset="-34"/>
              </a:rPr>
              <a:t>Link: </a:t>
            </a:r>
            <a:r>
              <a:rPr lang="fr-FR" sz="900" dirty="0">
                <a:solidFill>
                  <a:schemeClr val="tx1">
                    <a:lumMod val="50000"/>
                    <a:lumOff val="50000"/>
                  </a:schemeClr>
                </a:solidFill>
                <a:latin typeface="Leelawadee" panose="020B0502040204020203" pitchFamily="34" charset="-34"/>
                <a:cs typeface="Leelawadee" panose="020B0502040204020203" pitchFamily="34" charset="-34"/>
                <a:hlinkClick r:id="rId14"/>
              </a:rPr>
              <a:t>https://www.linkedin.com/company/30108787/admin/feed/posts/</a:t>
            </a:r>
            <a:r>
              <a:rPr lang="fr-FR" sz="900" dirty="0">
                <a:solidFill>
                  <a:schemeClr val="tx1">
                    <a:lumMod val="50000"/>
                    <a:lumOff val="50000"/>
                  </a:schemeClr>
                </a:solidFill>
                <a:latin typeface="Leelawadee" panose="020B0502040204020203" pitchFamily="34" charset="-34"/>
                <a:cs typeface="Leelawadee" panose="020B0502040204020203" pitchFamily="34" charset="-34"/>
              </a:rPr>
              <a:t> </a:t>
            </a:r>
          </a:p>
        </p:txBody>
      </p:sp>
      <p:pic>
        <p:nvPicPr>
          <p:cNvPr id="18" name="Image 17">
            <a:extLst>
              <a:ext uri="{FF2B5EF4-FFF2-40B4-BE49-F238E27FC236}">
                <a16:creationId xmlns:a16="http://schemas.microsoft.com/office/drawing/2014/main" id="{6BBB1530-2B7D-2849-2A58-98E35CAC2D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34323" y="1598530"/>
            <a:ext cx="432000" cy="239564"/>
          </a:xfrm>
          <a:prstGeom prst="rect">
            <a:avLst/>
          </a:prstGeom>
        </p:spPr>
      </p:pic>
      <p:pic>
        <p:nvPicPr>
          <p:cNvPr id="20" name="Image 19">
            <a:extLst>
              <a:ext uri="{FF2B5EF4-FFF2-40B4-BE49-F238E27FC236}">
                <a16:creationId xmlns:a16="http://schemas.microsoft.com/office/drawing/2014/main" id="{DCA35B20-108D-D2B5-99E2-733E5108C10D}"/>
              </a:ext>
            </a:extLst>
          </p:cNvPr>
          <p:cNvPicPr preferRelativeResize="0">
            <a:picLocks/>
          </p:cNvPicPr>
          <p:nvPr/>
        </p:nvPicPr>
        <p:blipFill>
          <a:blip r:embed="rId12">
            <a:extLst>
              <a:ext uri="{BEBA8EAE-BF5A-486C-A8C5-ECC9F3942E4B}">
                <a14:imgProps xmlns:a14="http://schemas.microsoft.com/office/drawing/2010/main">
                  <a14:imgLayer r:embed="rId13">
                    <a14:imgEffect>
                      <a14:artisticBlur radius="100"/>
                    </a14:imgEffect>
                  </a14:imgLayer>
                </a14:imgProps>
              </a:ext>
              <a:ext uri="{28A0092B-C50C-407E-A947-70E740481C1C}">
                <a14:useLocalDpi xmlns:a14="http://schemas.microsoft.com/office/drawing/2010/main" val="0"/>
              </a:ext>
            </a:extLst>
          </a:blip>
          <a:stretch>
            <a:fillRect/>
          </a:stretch>
        </p:blipFill>
        <p:spPr>
          <a:xfrm>
            <a:off x="7040420" y="5625671"/>
            <a:ext cx="360000" cy="252000"/>
          </a:xfrm>
          <a:prstGeom prst="rect">
            <a:avLst/>
          </a:prstGeom>
          <a:ln>
            <a:solidFill>
              <a:schemeClr val="tx1"/>
            </a:solidFill>
          </a:ln>
        </p:spPr>
      </p:pic>
      <p:pic>
        <p:nvPicPr>
          <p:cNvPr id="6" name="Image 5">
            <a:extLst>
              <a:ext uri="{FF2B5EF4-FFF2-40B4-BE49-F238E27FC236}">
                <a16:creationId xmlns:a16="http://schemas.microsoft.com/office/drawing/2014/main" id="{009F5DE2-935F-C692-F9FA-783C57C9F499}"/>
              </a:ext>
            </a:extLst>
          </p:cNvPr>
          <p:cNvPicPr preferRelativeResize="0">
            <a:picLocks/>
          </p:cNvPicPr>
          <p:nvPr/>
        </p:nvPicPr>
        <p:blipFill>
          <a:blip r:embed="rId16">
            <a:extLst>
              <a:ext uri="{28A0092B-C50C-407E-A947-70E740481C1C}">
                <a14:useLocalDpi xmlns:a14="http://schemas.microsoft.com/office/drawing/2010/main" val="0"/>
              </a:ext>
            </a:extLst>
          </a:blip>
          <a:stretch>
            <a:fillRect/>
          </a:stretch>
        </p:blipFill>
        <p:spPr>
          <a:xfrm>
            <a:off x="7066461" y="6631182"/>
            <a:ext cx="360000" cy="252000"/>
          </a:xfrm>
          <a:prstGeom prst="rect">
            <a:avLst/>
          </a:prstGeom>
          <a:ln>
            <a:solidFill>
              <a:schemeClr val="tx1"/>
            </a:solidFill>
          </a:ln>
        </p:spPr>
      </p:pic>
      <p:pic>
        <p:nvPicPr>
          <p:cNvPr id="22" name="Image 21">
            <a:extLst>
              <a:ext uri="{FF2B5EF4-FFF2-40B4-BE49-F238E27FC236}">
                <a16:creationId xmlns:a16="http://schemas.microsoft.com/office/drawing/2014/main" id="{76F9F429-5A4F-43CB-78D8-90C54B5619A5}"/>
              </a:ext>
            </a:extLst>
          </p:cNvPr>
          <p:cNvPicPr>
            <a:picLocks noChangeAspect="1"/>
          </p:cNvPicPr>
          <p:nvPr/>
        </p:nvPicPr>
        <p:blipFill>
          <a:blip r:embed="rId17">
            <a:extLst>
              <a:ext uri="{BEBA8EAE-BF5A-486C-A8C5-ECC9F3942E4B}">
                <a14:imgProps xmlns:a14="http://schemas.microsoft.com/office/drawing/2010/main">
                  <a14:imgLayer r:embed="rId18">
                    <a14:imgEffect>
                      <a14:artisticBlur radius="100"/>
                    </a14:imgEffect>
                  </a14:imgLayer>
                </a14:imgProps>
              </a:ext>
            </a:extLst>
          </a:blip>
          <a:stretch>
            <a:fillRect/>
          </a:stretch>
        </p:blipFill>
        <p:spPr>
          <a:xfrm>
            <a:off x="7066461" y="7845105"/>
            <a:ext cx="360000" cy="240300"/>
          </a:xfrm>
          <a:prstGeom prst="rect">
            <a:avLst/>
          </a:prstGeom>
          <a:ln>
            <a:solidFill>
              <a:schemeClr val="tx1"/>
            </a:solidFill>
          </a:ln>
        </p:spPr>
      </p:pic>
      <p:sp>
        <p:nvSpPr>
          <p:cNvPr id="15" name="Étoile : 5 branches 14">
            <a:extLst>
              <a:ext uri="{FF2B5EF4-FFF2-40B4-BE49-F238E27FC236}">
                <a16:creationId xmlns:a16="http://schemas.microsoft.com/office/drawing/2014/main" id="{B41F7067-8EF6-46FE-ECCD-9A06EDD54CAE}"/>
              </a:ext>
            </a:extLst>
          </p:cNvPr>
          <p:cNvSpPr/>
          <p:nvPr/>
        </p:nvSpPr>
        <p:spPr>
          <a:xfrm>
            <a:off x="252000" y="1323696"/>
            <a:ext cx="180000" cy="180000"/>
          </a:xfrm>
          <a:prstGeom prst="star5">
            <a:avLst/>
          </a:prstGeom>
          <a:solidFill>
            <a:srgbClr val="FFC91D"/>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D9DB802F-C16B-816E-9279-B4D6BB835264}"/>
              </a:ext>
            </a:extLst>
          </p:cNvPr>
          <p:cNvPicPr>
            <a:picLocks noChangeAspect="1"/>
          </p:cNvPicPr>
          <p:nvPr/>
        </p:nvPicPr>
        <p:blipFill>
          <a:blip r:embed="rId19">
            <a:extLst>
              <a:ext uri="{BEBA8EAE-BF5A-486C-A8C5-ECC9F3942E4B}">
                <a14:imgProps xmlns:a14="http://schemas.microsoft.com/office/drawing/2010/main">
                  <a14:imgLayer r:embed="rId20">
                    <a14:imgEffect>
                      <a14:artisticBlur/>
                    </a14:imgEffect>
                  </a14:imgLayer>
                </a14:imgProps>
              </a:ext>
            </a:extLst>
          </a:blip>
          <a:stretch>
            <a:fillRect/>
          </a:stretch>
        </p:blipFill>
        <p:spPr>
          <a:xfrm>
            <a:off x="607201" y="3170056"/>
            <a:ext cx="6389162" cy="3145809"/>
          </a:xfrm>
          <a:prstGeom prst="rect">
            <a:avLst/>
          </a:prstGeom>
        </p:spPr>
      </p:pic>
      <p:pic>
        <p:nvPicPr>
          <p:cNvPr id="25" name="Image 24">
            <a:extLst>
              <a:ext uri="{FF2B5EF4-FFF2-40B4-BE49-F238E27FC236}">
                <a16:creationId xmlns:a16="http://schemas.microsoft.com/office/drawing/2014/main" id="{7EAF9022-51BC-F0E0-CFB5-6E953A5C970A}"/>
              </a:ext>
            </a:extLst>
          </p:cNvPr>
          <p:cNvPicPr>
            <a:picLocks noChangeAspect="1"/>
          </p:cNvPicPr>
          <p:nvPr/>
        </p:nvPicPr>
        <p:blipFill>
          <a:blip r:embed="rId21">
            <a:extLst>
              <a:ext uri="{BEBA8EAE-BF5A-486C-A8C5-ECC9F3942E4B}">
                <a14:imgProps xmlns:a14="http://schemas.microsoft.com/office/drawing/2010/main">
                  <a14:imgLayer r:embed="rId22">
                    <a14:imgEffect>
                      <a14:artisticBlur/>
                    </a14:imgEffect>
                  </a14:imgLayer>
                </a14:imgProps>
              </a:ext>
            </a:extLst>
          </a:blip>
          <a:stretch>
            <a:fillRect/>
          </a:stretch>
        </p:blipFill>
        <p:spPr>
          <a:xfrm>
            <a:off x="663281" y="7340122"/>
            <a:ext cx="6389162" cy="1408298"/>
          </a:xfrm>
          <a:prstGeom prst="rect">
            <a:avLst/>
          </a:prstGeom>
        </p:spPr>
      </p:pic>
    </p:spTree>
    <p:extLst>
      <p:ext uri="{BB962C8B-B14F-4D97-AF65-F5344CB8AC3E}">
        <p14:creationId xmlns:p14="http://schemas.microsoft.com/office/powerpoint/2010/main" val="3973333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BE1BC38-FD07-AC6B-721B-1465A175DD1A}"/>
              </a:ext>
            </a:extLst>
          </p:cNvPr>
          <p:cNvPicPr>
            <a:picLocks noChangeAspect="1"/>
          </p:cNvPicPr>
          <p:nvPr/>
        </p:nvPicPr>
        <p:blipFill>
          <a:blip r:embed="rId2">
            <a:alphaModFix amt="87000"/>
            <a:lum bright="70000" contrast="-70000"/>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5957807" y="84453"/>
            <a:ext cx="331722" cy="331722"/>
          </a:xfrm>
          <a:prstGeom prst="rect">
            <a:avLst/>
          </a:prstGeom>
        </p:spPr>
      </p:pic>
      <p:pic>
        <p:nvPicPr>
          <p:cNvPr id="11" name="Image 10">
            <a:extLst>
              <a:ext uri="{FF2B5EF4-FFF2-40B4-BE49-F238E27FC236}">
                <a16:creationId xmlns:a16="http://schemas.microsoft.com/office/drawing/2014/main" id="{EEB69A43-21C4-0C6D-DC20-ECA8B62F4953}"/>
              </a:ext>
            </a:extLst>
          </p:cNvPr>
          <p:cNvPicPr>
            <a:picLocks noChangeAspect="1"/>
          </p:cNvPicPr>
          <p:nvPr/>
        </p:nvPicPr>
        <p:blipFill>
          <a:blip r:embed="rId4">
            <a:alphaModFix amt="87000"/>
            <a:lum bright="70000" contrast="-70000"/>
            <a:extLst>
              <a:ext uri="{BEBA8EAE-BF5A-486C-A8C5-ECC9F3942E4B}">
                <a14:imgProps xmlns:a14="http://schemas.microsoft.com/office/drawing/2010/main">
                  <a14:imgLayer r:embed="rId5">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6690482" y="84453"/>
            <a:ext cx="320942" cy="320942"/>
          </a:xfrm>
          <a:prstGeom prst="rect">
            <a:avLst/>
          </a:prstGeom>
        </p:spPr>
      </p:pic>
      <p:pic>
        <p:nvPicPr>
          <p:cNvPr id="12" name="Image 11">
            <a:extLst>
              <a:ext uri="{FF2B5EF4-FFF2-40B4-BE49-F238E27FC236}">
                <a16:creationId xmlns:a16="http://schemas.microsoft.com/office/drawing/2014/main" id="{29A09E5D-9113-953F-6FE3-6C40C7AEB085}"/>
              </a:ext>
            </a:extLst>
          </p:cNvPr>
          <p:cNvPicPr>
            <a:picLocks noChangeAspect="1"/>
          </p:cNvPicPr>
          <p:nvPr/>
        </p:nvPicPr>
        <p:blipFill>
          <a:blip r:embed="rId6">
            <a:alphaModFix amt="87000"/>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rot="10800000" flipV="1">
            <a:off x="6218014" y="25713"/>
            <a:ext cx="389254" cy="389254"/>
          </a:xfrm>
          <a:prstGeom prst="rect">
            <a:avLst/>
          </a:prstGeom>
        </p:spPr>
      </p:pic>
      <p:pic>
        <p:nvPicPr>
          <p:cNvPr id="13" name="Image 12">
            <a:extLst>
              <a:ext uri="{FF2B5EF4-FFF2-40B4-BE49-F238E27FC236}">
                <a16:creationId xmlns:a16="http://schemas.microsoft.com/office/drawing/2014/main" id="{B5DD2E5D-6A98-3139-F002-D5D285353397}"/>
              </a:ext>
            </a:extLst>
          </p:cNvPr>
          <p:cNvPicPr>
            <a:picLocks noChangeAspect="1"/>
          </p:cNvPicPr>
          <p:nvPr/>
        </p:nvPicPr>
        <p:blipFill>
          <a:blip r:embed="rId8">
            <a:alphaModFix amt="87000"/>
            <a:lum bright="70000" contrast="-70000"/>
            <a:extLst>
              <a:ext uri="{BEBA8EAE-BF5A-486C-A8C5-ECC9F3942E4B}">
                <a14:imgProps xmlns:a14="http://schemas.microsoft.com/office/drawing/2010/main">
                  <a14:imgLayer r:embed="rId9">
                    <a14:imgEffect>
                      <a14:colorTemperature colorTemp="11000"/>
                    </a14:imgEffect>
                    <a14:imgEffect>
                      <a14:saturation sat="0"/>
                    </a14:imgEffect>
                    <a14:imgEffect>
                      <a14:brightnessContrast bright="13000"/>
                    </a14:imgEffect>
                  </a14:imgLayer>
                </a14:imgProps>
              </a:ext>
              <a:ext uri="{28A0092B-C50C-407E-A947-70E740481C1C}">
                <a14:useLocalDpi xmlns:a14="http://schemas.microsoft.com/office/drawing/2010/main" val="0"/>
              </a:ext>
            </a:extLst>
          </a:blip>
          <a:stretch>
            <a:fillRect/>
          </a:stretch>
        </p:blipFill>
        <p:spPr>
          <a:xfrm>
            <a:off x="7054742" y="113845"/>
            <a:ext cx="286602" cy="286602"/>
          </a:xfrm>
          <a:prstGeom prst="rect">
            <a:avLst/>
          </a:prstGeom>
        </p:spPr>
      </p:pic>
      <p:sp>
        <p:nvSpPr>
          <p:cNvPr id="2" name="Espace réservé du numéro de diapositive 1">
            <a:extLst>
              <a:ext uri="{FF2B5EF4-FFF2-40B4-BE49-F238E27FC236}">
                <a16:creationId xmlns:a16="http://schemas.microsoft.com/office/drawing/2014/main" id="{E05406CC-EE78-0D16-8C35-072B7DBFFC0D}"/>
              </a:ext>
            </a:extLst>
          </p:cNvPr>
          <p:cNvSpPr>
            <a:spLocks noGrp="1"/>
          </p:cNvSpPr>
          <p:nvPr>
            <p:ph type="sldNum" sz="quarter" idx="4294967295"/>
          </p:nvPr>
        </p:nvSpPr>
        <p:spPr>
          <a:xfrm>
            <a:off x="7232888" y="10335238"/>
            <a:ext cx="288000" cy="360000"/>
          </a:xfrm>
        </p:spPr>
        <p:txBody>
          <a:bodyPr/>
          <a:lstStyle/>
          <a:p>
            <a:fld id="{9EB70FFF-F78A-4988-90D4-FC144DE8DD6A}" type="slidenum">
              <a:rPr lang="fr-FR" smtClean="0"/>
              <a:pPr/>
              <a:t>3</a:t>
            </a:fld>
            <a:endParaRPr lang="fr-FR" dirty="0"/>
          </a:p>
        </p:txBody>
      </p:sp>
      <p:sp>
        <p:nvSpPr>
          <p:cNvPr id="8" name="Rectangle 7">
            <a:hlinkClick r:id="rId10"/>
            <a:extLst>
              <a:ext uri="{FF2B5EF4-FFF2-40B4-BE49-F238E27FC236}">
                <a16:creationId xmlns:a16="http://schemas.microsoft.com/office/drawing/2014/main" id="{BCF5A9F8-0A6A-CA01-738D-97F1B55238F2}"/>
              </a:ext>
            </a:extLst>
          </p:cNvPr>
          <p:cNvSpPr/>
          <p:nvPr/>
        </p:nvSpPr>
        <p:spPr>
          <a:xfrm>
            <a:off x="1963943" y="75290"/>
            <a:ext cx="684000" cy="1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hlinkClick r:id="rId10"/>
            <a:extLst>
              <a:ext uri="{FF2B5EF4-FFF2-40B4-BE49-F238E27FC236}">
                <a16:creationId xmlns:a16="http://schemas.microsoft.com/office/drawing/2014/main" id="{5A4F3F40-CB6B-EB9B-D6D5-FE2E2DA83229}"/>
              </a:ext>
            </a:extLst>
          </p:cNvPr>
          <p:cNvSpPr/>
          <p:nvPr/>
        </p:nvSpPr>
        <p:spPr>
          <a:xfrm>
            <a:off x="280982" y="249702"/>
            <a:ext cx="1552858" cy="192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0271C6D0-4AE7-1BD1-34E1-963DA411297F}"/>
              </a:ext>
            </a:extLst>
          </p:cNvPr>
          <p:cNvSpPr txBox="1"/>
          <p:nvPr/>
        </p:nvSpPr>
        <p:spPr>
          <a:xfrm>
            <a:off x="449722" y="552233"/>
            <a:ext cx="3755990" cy="400110"/>
          </a:xfrm>
          <a:prstGeom prst="rect">
            <a:avLst/>
          </a:prstGeom>
          <a:noFill/>
        </p:spPr>
        <p:txBody>
          <a:bodyPr wrap="square">
            <a:spAutoFit/>
          </a:bodyPr>
          <a:lstStyle/>
          <a:p>
            <a:r>
              <a:rPr lang="fr-FR" sz="2000" b="1" dirty="0">
                <a:solidFill>
                  <a:schemeClr val="accent4">
                    <a:lumMod val="75000"/>
                  </a:schemeClr>
                </a:solidFill>
                <a:latin typeface="Leelawadee" panose="020B0502040204020203" pitchFamily="34" charset="-34"/>
              </a:rPr>
              <a:t>MARKET &amp; COMPETITION </a:t>
            </a:r>
          </a:p>
        </p:txBody>
      </p:sp>
      <p:cxnSp>
        <p:nvCxnSpPr>
          <p:cNvPr id="18" name="Connecteur droit 17">
            <a:extLst>
              <a:ext uri="{FF2B5EF4-FFF2-40B4-BE49-F238E27FC236}">
                <a16:creationId xmlns:a16="http://schemas.microsoft.com/office/drawing/2014/main" id="{BD5F97F9-C067-0D76-163E-B42CC4325DEE}"/>
              </a:ext>
            </a:extLst>
          </p:cNvPr>
          <p:cNvCxnSpPr>
            <a:cxnSpLocks/>
          </p:cNvCxnSpPr>
          <p:nvPr/>
        </p:nvCxnSpPr>
        <p:spPr>
          <a:xfrm>
            <a:off x="568416" y="952342"/>
            <a:ext cx="0" cy="8547258"/>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A6876572-BED7-58F2-C1F0-B1EF725EB96F}"/>
              </a:ext>
            </a:extLst>
          </p:cNvPr>
          <p:cNvSpPr txBox="1"/>
          <p:nvPr/>
        </p:nvSpPr>
        <p:spPr>
          <a:xfrm>
            <a:off x="648000" y="5187478"/>
            <a:ext cx="6390000" cy="992579"/>
          </a:xfrm>
          <a:prstGeom prst="rect">
            <a:avLst/>
          </a:prstGeom>
          <a:noFill/>
        </p:spPr>
        <p:txBody>
          <a:bodyPr wrap="square" rtlCol="0">
            <a:spAutoFit/>
          </a:bodyPr>
          <a:lstStyle/>
          <a:p>
            <a:r>
              <a:rPr lang="en-US" sz="1050" b="1" kern="100" dirty="0">
                <a:solidFill>
                  <a:srgbClr val="BF9000"/>
                </a:solidFill>
                <a:latin typeface="Leelawadee" panose="020B0502040204020203" pitchFamily="34" charset="-34"/>
                <a:ea typeface="Calibri" panose="020F0502020204030204" pitchFamily="34" charset="0"/>
                <a:cs typeface="Leelawadee" panose="020B0502040204020203" pitchFamily="34" charset="-34"/>
              </a:rPr>
              <a:t>ISAC and SIA-India partner to revolutionize Space Cybersecurity</a:t>
            </a:r>
          </a:p>
          <a:p>
            <a:pPr algn="l"/>
            <a:r>
              <a:rPr lang="en-US" sz="900" b="0" i="0" dirty="0">
                <a:solidFill>
                  <a:srgbClr val="404040"/>
                </a:solidFill>
                <a:effectLst/>
                <a:latin typeface="Leelawadee" panose="020B0502040204020203" pitchFamily="34" charset="-34"/>
                <a:cs typeface="Leelawadee" panose="020B0502040204020203" pitchFamily="34" charset="-34"/>
              </a:rPr>
              <a:t>ISAC is proud to announce its collaboration with SIA-India, which is committed to revolutionizing space cybersecurity. This collaboration, solidified by the recent MoU signing, is setting new standards that wil</a:t>
            </a:r>
            <a:r>
              <a:rPr lang="en-US" sz="900" dirty="0">
                <a:solidFill>
                  <a:srgbClr val="404040"/>
                </a:solidFill>
                <a:latin typeface="Leelawadee" panose="020B0502040204020203" pitchFamily="34" charset="-34"/>
                <a:cs typeface="Leelawadee" panose="020B0502040204020203" pitchFamily="34" charset="-34"/>
              </a:rPr>
              <a:t>l safeguard our space and defense sectors. </a:t>
            </a:r>
            <a:r>
              <a:rPr lang="en-US" sz="900" b="1" dirty="0">
                <a:solidFill>
                  <a:srgbClr val="404040"/>
                </a:solidFill>
                <a:latin typeface="Leelawadee" panose="020B0502040204020203" pitchFamily="34" charset="-34"/>
                <a:cs typeface="Leelawadee" panose="020B0502040204020203" pitchFamily="34" charset="-34"/>
              </a:rPr>
              <a:t>#ISAC #SIAIndia</a:t>
            </a:r>
            <a:endParaRPr lang="en-US" sz="900" b="1" i="0" dirty="0">
              <a:solidFill>
                <a:srgbClr val="404040"/>
              </a:solidFill>
              <a:effectLst/>
              <a:latin typeface="Leelawadee" panose="020B0502040204020203" pitchFamily="34" charset="-34"/>
              <a:cs typeface="Leelawadee" panose="020B0502040204020203" pitchFamily="34" charset="-34"/>
            </a:endParaRPr>
          </a:p>
          <a:p>
            <a:pPr algn="l"/>
            <a:r>
              <a:rPr lang="en-US" sz="1200" b="1" i="0" kern="100" dirty="0">
                <a:solidFill>
                  <a:srgbClr val="BF9000"/>
                </a:solidFill>
                <a:effectLst/>
                <a:latin typeface="Leelawadee" panose="020B0502040204020203" pitchFamily="34" charset="-34"/>
                <a:ea typeface="Calibri" panose="020F0502020204030204" pitchFamily="34" charset="0"/>
                <a:cs typeface="Leelawadee" panose="020B0502040204020203" pitchFamily="34" charset="-34"/>
              </a:rPr>
              <a:t>Link</a:t>
            </a:r>
            <a:r>
              <a:rPr lang="en-US" sz="1050" kern="100" dirty="0">
                <a:solidFill>
                  <a:srgbClr val="0563C1"/>
                </a:solidFill>
                <a:latin typeface="Leelawadee" panose="020B0502040204020203" pitchFamily="34" charset="-34"/>
                <a:ea typeface="Calibri" panose="020F0502020204030204" pitchFamily="34" charset="0"/>
                <a:cs typeface="Leelawadee" panose="020B0502040204020203" pitchFamily="34" charset="-34"/>
              </a:rPr>
              <a:t>: </a:t>
            </a:r>
            <a:r>
              <a:rPr lang="en-US" sz="900" kern="100" dirty="0">
                <a:solidFill>
                  <a:srgbClr val="0563C1"/>
                </a:solidFill>
                <a:latin typeface="Leelawadee" panose="020B0502040204020203" pitchFamily="34" charset="-34"/>
                <a:ea typeface="Calibri" panose="020F0502020204030204" pitchFamily="34" charset="0"/>
                <a:cs typeface="Leelawadee" panose="020B0502040204020203" pitchFamily="34" charset="-34"/>
                <a:hlinkClick r:id="rId11"/>
              </a:rPr>
              <a:t>https://www.linkedin.com/posts/isacindia_spacecybersecurity-spacesecurity-innovation-activity-7186359537010970624-FdWs/</a:t>
            </a:r>
            <a:r>
              <a:rPr lang="en-US" sz="900" kern="100" dirty="0">
                <a:solidFill>
                  <a:srgbClr val="0563C1"/>
                </a:solidFill>
                <a:latin typeface="Leelawadee" panose="020B0502040204020203" pitchFamily="34" charset="-34"/>
                <a:ea typeface="Calibri" panose="020F0502020204030204" pitchFamily="34" charset="0"/>
                <a:cs typeface="Leelawadee" panose="020B0502040204020203" pitchFamily="34" charset="-34"/>
              </a:rPr>
              <a:t> </a:t>
            </a:r>
          </a:p>
        </p:txBody>
      </p:sp>
      <p:sp>
        <p:nvSpPr>
          <p:cNvPr id="6" name="Étoile : 5 branches 5">
            <a:extLst>
              <a:ext uri="{FF2B5EF4-FFF2-40B4-BE49-F238E27FC236}">
                <a16:creationId xmlns:a16="http://schemas.microsoft.com/office/drawing/2014/main" id="{A19FD1D2-ADE1-1A27-61B8-8E1B560545F9}"/>
              </a:ext>
            </a:extLst>
          </p:cNvPr>
          <p:cNvSpPr/>
          <p:nvPr/>
        </p:nvSpPr>
        <p:spPr>
          <a:xfrm>
            <a:off x="254324" y="5305193"/>
            <a:ext cx="180000" cy="180000"/>
          </a:xfrm>
          <a:prstGeom prst="star5">
            <a:avLst/>
          </a:prstGeom>
          <a:solidFill>
            <a:srgbClr val="FFC91D"/>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975C4026-62C5-1399-667A-9D6E0EAD9297}"/>
              </a:ext>
            </a:extLst>
          </p:cNvPr>
          <p:cNvSpPr txBox="1"/>
          <p:nvPr/>
        </p:nvSpPr>
        <p:spPr>
          <a:xfrm>
            <a:off x="5867759" y="484585"/>
            <a:ext cx="1691914" cy="307777"/>
          </a:xfrm>
          <a:prstGeom prst="rect">
            <a:avLst/>
          </a:prstGeom>
          <a:noFill/>
        </p:spPr>
        <p:txBody>
          <a:bodyPr wrap="square" rtlCol="0">
            <a:spAutoFit/>
          </a:bodyPr>
          <a:lstStyle/>
          <a:p>
            <a:pPr algn="r"/>
            <a:r>
              <a:rPr lang="fr-FR" sz="700" dirty="0">
                <a:solidFill>
                  <a:srgbClr val="461E64"/>
                </a:solidFill>
                <a:latin typeface="Leelawadee" panose="020B0502040204020203" pitchFamily="34" charset="-34"/>
                <a:cs typeface="Leelawadee" panose="020B0502040204020203" pitchFamily="34" charset="-34"/>
              </a:rPr>
              <a:t>Week 16 | April </a:t>
            </a:r>
            <a:r>
              <a:rPr lang="en-US" sz="700" dirty="0">
                <a:solidFill>
                  <a:srgbClr val="461E64"/>
                </a:solidFill>
                <a:latin typeface="Leelawadee" panose="020B0502040204020203" pitchFamily="34" charset="-34"/>
                <a:ea typeface="Calibri" panose="020F0502020204030204" pitchFamily="34" charset="0"/>
                <a:cs typeface="Arial" panose="020B0604020202020204" pitchFamily="34" charset="0"/>
              </a:rPr>
              <a:t>16 - 22</a:t>
            </a:r>
            <a:r>
              <a:rPr lang="fr-FR" sz="700" dirty="0">
                <a:solidFill>
                  <a:srgbClr val="461E64"/>
                </a:solidFill>
                <a:latin typeface="Leelawadee" panose="020B0502040204020203" pitchFamily="34" charset="-34"/>
                <a:cs typeface="Leelawadee" panose="020B0502040204020203" pitchFamily="34" charset="-34"/>
              </a:rPr>
              <a:t>, 2024</a:t>
            </a:r>
          </a:p>
          <a:p>
            <a:pPr algn="r"/>
            <a:r>
              <a:rPr lang="fr-FR" sz="700" dirty="0">
                <a:solidFill>
                  <a:srgbClr val="461E64"/>
                </a:solidFill>
                <a:latin typeface="Leelawadee" panose="020B0502040204020203" pitchFamily="34" charset="-34"/>
                <a:cs typeface="Leelawadee" panose="020B0502040204020203" pitchFamily="34" charset="-34"/>
              </a:rPr>
              <a:t>Page 3/8</a:t>
            </a:r>
          </a:p>
        </p:txBody>
      </p:sp>
      <p:pic>
        <p:nvPicPr>
          <p:cNvPr id="10" name="Image 9">
            <a:extLst>
              <a:ext uri="{FF2B5EF4-FFF2-40B4-BE49-F238E27FC236}">
                <a16:creationId xmlns:a16="http://schemas.microsoft.com/office/drawing/2014/main" id="{485F648E-F7E5-CBBB-B8A2-D4BBBCBC6C59}"/>
              </a:ext>
            </a:extLst>
          </p:cNvPr>
          <p:cNvPicPr>
            <a:picLocks noChangeAspect="1"/>
          </p:cNvPicPr>
          <p:nvPr/>
        </p:nvPicPr>
        <p:blipFill>
          <a:blip r:embed="rId12">
            <a:extLst>
              <a:ext uri="{BEBA8EAE-BF5A-486C-A8C5-ECC9F3942E4B}">
                <a14:imgProps xmlns:a14="http://schemas.microsoft.com/office/drawing/2010/main">
                  <a14:imgLayer r:embed="rId13">
                    <a14:imgEffect>
                      <a14:artisticBlur radius="100"/>
                    </a14:imgEffect>
                  </a14:imgLayer>
                </a14:imgProps>
              </a:ext>
            </a:extLst>
          </a:blip>
          <a:stretch>
            <a:fillRect/>
          </a:stretch>
        </p:blipFill>
        <p:spPr>
          <a:xfrm>
            <a:off x="7033203" y="1307768"/>
            <a:ext cx="360000" cy="234000"/>
          </a:xfrm>
          <a:prstGeom prst="rect">
            <a:avLst/>
          </a:prstGeom>
          <a:ln>
            <a:solidFill>
              <a:schemeClr val="tx1"/>
            </a:solidFill>
          </a:ln>
        </p:spPr>
      </p:pic>
      <p:pic>
        <p:nvPicPr>
          <p:cNvPr id="20" name="Image 19">
            <a:extLst>
              <a:ext uri="{FF2B5EF4-FFF2-40B4-BE49-F238E27FC236}">
                <a16:creationId xmlns:a16="http://schemas.microsoft.com/office/drawing/2014/main" id="{202A2659-64E4-1AA4-171B-EFAE3E0C6D2D}"/>
              </a:ext>
            </a:extLst>
          </p:cNvPr>
          <p:cNvPicPr preferRelativeResize="0">
            <a:picLocks/>
          </p:cNvPicPr>
          <p:nvPr/>
        </p:nvPicPr>
        <p:blipFill>
          <a:blip r:embed="rId14">
            <a:extLst>
              <a:ext uri="{BEBA8EAE-BF5A-486C-A8C5-ECC9F3942E4B}">
                <a14:imgProps xmlns:a14="http://schemas.microsoft.com/office/drawing/2010/main">
                  <a14:imgLayer r:embed="rId15">
                    <a14:imgEffect>
                      <a14:artisticBlur radius="100"/>
                    </a14:imgEffect>
                  </a14:imgLayer>
                </a14:imgProps>
              </a:ext>
            </a:extLst>
          </a:blip>
          <a:stretch>
            <a:fillRect/>
          </a:stretch>
        </p:blipFill>
        <p:spPr>
          <a:xfrm>
            <a:off x="7033203" y="2352436"/>
            <a:ext cx="360000" cy="270000"/>
          </a:xfrm>
          <a:prstGeom prst="rect">
            <a:avLst/>
          </a:prstGeom>
          <a:ln>
            <a:solidFill>
              <a:schemeClr val="tx1"/>
            </a:solidFill>
          </a:ln>
        </p:spPr>
      </p:pic>
      <p:pic>
        <p:nvPicPr>
          <p:cNvPr id="3" name="Image 2">
            <a:extLst>
              <a:ext uri="{FF2B5EF4-FFF2-40B4-BE49-F238E27FC236}">
                <a16:creationId xmlns:a16="http://schemas.microsoft.com/office/drawing/2014/main" id="{D94D7999-1BB9-A89D-ADB9-A38D3784823E}"/>
              </a:ext>
            </a:extLst>
          </p:cNvPr>
          <p:cNvPicPr>
            <a:picLocks noChangeAspect="1"/>
          </p:cNvPicPr>
          <p:nvPr/>
        </p:nvPicPr>
        <p:blipFill>
          <a:blip r:embed="rId16"/>
          <a:stretch>
            <a:fillRect/>
          </a:stretch>
        </p:blipFill>
        <p:spPr>
          <a:xfrm>
            <a:off x="7033203" y="3483648"/>
            <a:ext cx="360000" cy="195120"/>
          </a:xfrm>
          <a:prstGeom prst="rect">
            <a:avLst/>
          </a:prstGeom>
          <a:ln>
            <a:solidFill>
              <a:schemeClr val="tx1"/>
            </a:solidFill>
          </a:ln>
        </p:spPr>
      </p:pic>
      <p:pic>
        <p:nvPicPr>
          <p:cNvPr id="4" name="Image 3">
            <a:extLst>
              <a:ext uri="{FF2B5EF4-FFF2-40B4-BE49-F238E27FC236}">
                <a16:creationId xmlns:a16="http://schemas.microsoft.com/office/drawing/2014/main" id="{8FA03305-FFC7-FB5F-C49F-C66292C4FCA1}"/>
              </a:ext>
            </a:extLst>
          </p:cNvPr>
          <p:cNvPicPr>
            <a:picLocks noChangeAspect="1"/>
          </p:cNvPicPr>
          <p:nvPr/>
        </p:nvPicPr>
        <p:blipFill>
          <a:blip r:embed="rId17">
            <a:extLst>
              <a:ext uri="{BEBA8EAE-BF5A-486C-A8C5-ECC9F3942E4B}">
                <a14:imgProps xmlns:a14="http://schemas.microsoft.com/office/drawing/2010/main">
                  <a14:imgLayer r:embed="rId18">
                    <a14:imgEffect>
                      <a14:artisticBlur radius="100"/>
                    </a14:imgEffect>
                  </a14:imgLayer>
                </a14:imgProps>
              </a:ext>
            </a:extLst>
          </a:blip>
          <a:stretch>
            <a:fillRect/>
          </a:stretch>
        </p:blipFill>
        <p:spPr>
          <a:xfrm>
            <a:off x="7033203" y="4420055"/>
            <a:ext cx="360000" cy="239850"/>
          </a:xfrm>
          <a:prstGeom prst="rect">
            <a:avLst/>
          </a:prstGeom>
          <a:ln>
            <a:solidFill>
              <a:schemeClr val="tx1"/>
            </a:solidFill>
          </a:ln>
        </p:spPr>
      </p:pic>
      <p:pic>
        <p:nvPicPr>
          <p:cNvPr id="5" name="Image 4">
            <a:extLst>
              <a:ext uri="{FF2B5EF4-FFF2-40B4-BE49-F238E27FC236}">
                <a16:creationId xmlns:a16="http://schemas.microsoft.com/office/drawing/2014/main" id="{BA10EF62-CF28-212D-CD26-400AAE6AACB9}"/>
              </a:ext>
            </a:extLst>
          </p:cNvPr>
          <p:cNvPicPr>
            <a:picLocks noChangeAspect="1"/>
          </p:cNvPicPr>
          <p:nvPr/>
        </p:nvPicPr>
        <p:blipFill>
          <a:blip r:embed="rId19"/>
          <a:stretch>
            <a:fillRect/>
          </a:stretch>
        </p:blipFill>
        <p:spPr>
          <a:xfrm>
            <a:off x="7033203" y="5456637"/>
            <a:ext cx="360000" cy="239040"/>
          </a:xfrm>
          <a:prstGeom prst="rect">
            <a:avLst/>
          </a:prstGeom>
          <a:ln>
            <a:solidFill>
              <a:schemeClr val="tx1"/>
            </a:solidFill>
          </a:ln>
        </p:spPr>
      </p:pic>
      <p:pic>
        <p:nvPicPr>
          <p:cNvPr id="7" name="Picture 2" descr="Free download Switzerland Flag UHD 4K Wallpaper Pixelz [3840x2160] for ...">
            <a:extLst>
              <a:ext uri="{FF2B5EF4-FFF2-40B4-BE49-F238E27FC236}">
                <a16:creationId xmlns:a16="http://schemas.microsoft.com/office/drawing/2014/main" id="{864F3EDC-AD3E-0920-00D2-8A9E54D6E004}"/>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artisticBlur radius="100"/>
                    </a14:imgEffect>
                  </a14:imgLayer>
                </a14:imgProps>
              </a:ext>
              <a:ext uri="{28A0092B-C50C-407E-A947-70E740481C1C}">
                <a14:useLocalDpi xmlns:a14="http://schemas.microsoft.com/office/drawing/2010/main" val="0"/>
              </a:ext>
            </a:extLst>
          </a:blip>
          <a:srcRect/>
          <a:stretch>
            <a:fillRect/>
          </a:stretch>
        </p:blipFill>
        <p:spPr bwMode="auto">
          <a:xfrm>
            <a:off x="7033203" y="6492409"/>
            <a:ext cx="360000" cy="2248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0C911842-0660-4173-F488-76FEA5D5F208}"/>
              </a:ext>
            </a:extLst>
          </p:cNvPr>
          <p:cNvPicPr preferRelativeResize="0">
            <a:picLocks/>
          </p:cNvPicPr>
          <p:nvPr/>
        </p:nvPicPr>
        <p:blipFill>
          <a:blip r:embed="rId22">
            <a:extLst>
              <a:ext uri="{BEBA8EAE-BF5A-486C-A8C5-ECC9F3942E4B}">
                <a14:imgProps xmlns:a14="http://schemas.microsoft.com/office/drawing/2010/main">
                  <a14:imgLayer r:embed="rId23">
                    <a14:imgEffect>
                      <a14:artisticBlur radius="100"/>
                    </a14:imgEffect>
                  </a14:imgLayer>
                </a14:imgProps>
              </a:ext>
              <a:ext uri="{28A0092B-C50C-407E-A947-70E740481C1C}">
                <a14:useLocalDpi xmlns:a14="http://schemas.microsoft.com/office/drawing/2010/main" val="0"/>
              </a:ext>
            </a:extLst>
          </a:blip>
          <a:stretch>
            <a:fillRect/>
          </a:stretch>
        </p:blipFill>
        <p:spPr>
          <a:xfrm>
            <a:off x="7035143" y="7504680"/>
            <a:ext cx="360000" cy="252000"/>
          </a:xfrm>
          <a:prstGeom prst="rect">
            <a:avLst/>
          </a:prstGeom>
          <a:ln>
            <a:solidFill>
              <a:schemeClr val="tx1"/>
            </a:solidFill>
          </a:ln>
        </p:spPr>
      </p:pic>
      <p:pic>
        <p:nvPicPr>
          <p:cNvPr id="17" name="Image 16">
            <a:extLst>
              <a:ext uri="{FF2B5EF4-FFF2-40B4-BE49-F238E27FC236}">
                <a16:creationId xmlns:a16="http://schemas.microsoft.com/office/drawing/2014/main" id="{C87F341C-80C9-D036-5082-98A5605EF793}"/>
              </a:ext>
            </a:extLst>
          </p:cNvPr>
          <p:cNvPicPr preferRelativeResize="0">
            <a:picLocks/>
          </p:cNvPicPr>
          <p:nvPr/>
        </p:nvPicPr>
        <p:blipFill>
          <a:blip r:embed="rId22">
            <a:extLst>
              <a:ext uri="{BEBA8EAE-BF5A-486C-A8C5-ECC9F3942E4B}">
                <a14:imgProps xmlns:a14="http://schemas.microsoft.com/office/drawing/2010/main">
                  <a14:imgLayer r:embed="rId23">
                    <a14:imgEffect>
                      <a14:artisticBlur radius="100"/>
                    </a14:imgEffect>
                  </a14:imgLayer>
                </a14:imgProps>
              </a:ext>
              <a:ext uri="{28A0092B-C50C-407E-A947-70E740481C1C}">
                <a14:useLocalDpi xmlns:a14="http://schemas.microsoft.com/office/drawing/2010/main" val="0"/>
              </a:ext>
            </a:extLst>
          </a:blip>
          <a:stretch>
            <a:fillRect/>
          </a:stretch>
        </p:blipFill>
        <p:spPr>
          <a:xfrm>
            <a:off x="7035143" y="8588877"/>
            <a:ext cx="360000" cy="252000"/>
          </a:xfrm>
          <a:prstGeom prst="rect">
            <a:avLst/>
          </a:prstGeom>
          <a:ln>
            <a:solidFill>
              <a:schemeClr val="tx1"/>
            </a:solidFill>
          </a:ln>
        </p:spPr>
      </p:pic>
      <p:pic>
        <p:nvPicPr>
          <p:cNvPr id="21" name="Image 20">
            <a:extLst>
              <a:ext uri="{FF2B5EF4-FFF2-40B4-BE49-F238E27FC236}">
                <a16:creationId xmlns:a16="http://schemas.microsoft.com/office/drawing/2014/main" id="{8DE7C07C-3225-5F58-AEF4-FDFAB45F587F}"/>
              </a:ext>
            </a:extLst>
          </p:cNvPr>
          <p:cNvPicPr>
            <a:picLocks noChangeAspect="1"/>
          </p:cNvPicPr>
          <p:nvPr/>
        </p:nvPicPr>
        <p:blipFill>
          <a:blip r:embed="rId24">
            <a:extLst>
              <a:ext uri="{BEBA8EAE-BF5A-486C-A8C5-ECC9F3942E4B}">
                <a14:imgProps xmlns:a14="http://schemas.microsoft.com/office/drawing/2010/main">
                  <a14:imgLayer r:embed="rId25">
                    <a14:imgEffect>
                      <a14:artisticBlur/>
                    </a14:imgEffect>
                  </a14:imgLayer>
                </a14:imgProps>
              </a:ext>
            </a:extLst>
          </a:blip>
          <a:stretch>
            <a:fillRect/>
          </a:stretch>
        </p:blipFill>
        <p:spPr>
          <a:xfrm>
            <a:off x="637945" y="1011931"/>
            <a:ext cx="6395258" cy="4224894"/>
          </a:xfrm>
          <a:prstGeom prst="rect">
            <a:avLst/>
          </a:prstGeom>
        </p:spPr>
      </p:pic>
      <p:pic>
        <p:nvPicPr>
          <p:cNvPr id="23" name="Image 22">
            <a:extLst>
              <a:ext uri="{FF2B5EF4-FFF2-40B4-BE49-F238E27FC236}">
                <a16:creationId xmlns:a16="http://schemas.microsoft.com/office/drawing/2014/main" id="{590B6A08-416C-F81A-3CA8-860489B744D4}"/>
              </a:ext>
            </a:extLst>
          </p:cNvPr>
          <p:cNvPicPr>
            <a:picLocks noChangeAspect="1"/>
          </p:cNvPicPr>
          <p:nvPr/>
        </p:nvPicPr>
        <p:blipFill>
          <a:blip r:embed="rId26">
            <a:extLst>
              <a:ext uri="{BEBA8EAE-BF5A-486C-A8C5-ECC9F3942E4B}">
                <a14:imgProps xmlns:a14="http://schemas.microsoft.com/office/drawing/2010/main">
                  <a14:imgLayer r:embed="rId27">
                    <a14:imgEffect>
                      <a14:artisticBlur/>
                    </a14:imgEffect>
                  </a14:imgLayer>
                </a14:imgProps>
              </a:ext>
            </a:extLst>
          </a:blip>
          <a:stretch>
            <a:fillRect/>
          </a:stretch>
        </p:blipFill>
        <p:spPr>
          <a:xfrm>
            <a:off x="637945" y="6194223"/>
            <a:ext cx="6395258" cy="3054361"/>
          </a:xfrm>
          <a:prstGeom prst="rect">
            <a:avLst/>
          </a:prstGeom>
        </p:spPr>
      </p:pic>
    </p:spTree>
    <p:extLst>
      <p:ext uri="{BB962C8B-B14F-4D97-AF65-F5344CB8AC3E}">
        <p14:creationId xmlns:p14="http://schemas.microsoft.com/office/powerpoint/2010/main" val="1005159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2C5F3-5BD1-497D-443A-C7472AF6571C}"/>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5643116D-7706-79B9-121A-002E8A5FB927}"/>
              </a:ext>
            </a:extLst>
          </p:cNvPr>
          <p:cNvPicPr>
            <a:picLocks noChangeAspect="1"/>
          </p:cNvPicPr>
          <p:nvPr/>
        </p:nvPicPr>
        <p:blipFill>
          <a:blip r:embed="rId2">
            <a:alphaModFix amt="87000"/>
            <a:lum bright="70000" contrast="-70000"/>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5957807" y="84453"/>
            <a:ext cx="331722" cy="331722"/>
          </a:xfrm>
          <a:prstGeom prst="rect">
            <a:avLst/>
          </a:prstGeom>
        </p:spPr>
      </p:pic>
      <p:pic>
        <p:nvPicPr>
          <p:cNvPr id="11" name="Image 10">
            <a:extLst>
              <a:ext uri="{FF2B5EF4-FFF2-40B4-BE49-F238E27FC236}">
                <a16:creationId xmlns:a16="http://schemas.microsoft.com/office/drawing/2014/main" id="{87715E93-BC56-8069-5CD0-B228A76FDA85}"/>
              </a:ext>
            </a:extLst>
          </p:cNvPr>
          <p:cNvPicPr>
            <a:picLocks noChangeAspect="1"/>
          </p:cNvPicPr>
          <p:nvPr/>
        </p:nvPicPr>
        <p:blipFill>
          <a:blip r:embed="rId4">
            <a:alphaModFix amt="87000"/>
            <a:lum bright="70000" contrast="-70000"/>
            <a:extLst>
              <a:ext uri="{BEBA8EAE-BF5A-486C-A8C5-ECC9F3942E4B}">
                <a14:imgProps xmlns:a14="http://schemas.microsoft.com/office/drawing/2010/main">
                  <a14:imgLayer r:embed="rId5">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6690482" y="84453"/>
            <a:ext cx="320942" cy="320942"/>
          </a:xfrm>
          <a:prstGeom prst="rect">
            <a:avLst/>
          </a:prstGeom>
        </p:spPr>
      </p:pic>
      <p:pic>
        <p:nvPicPr>
          <p:cNvPr id="12" name="Image 11">
            <a:extLst>
              <a:ext uri="{FF2B5EF4-FFF2-40B4-BE49-F238E27FC236}">
                <a16:creationId xmlns:a16="http://schemas.microsoft.com/office/drawing/2014/main" id="{05B334EA-E5D2-D6D9-8057-0FDF56919800}"/>
              </a:ext>
            </a:extLst>
          </p:cNvPr>
          <p:cNvPicPr>
            <a:picLocks noChangeAspect="1"/>
          </p:cNvPicPr>
          <p:nvPr/>
        </p:nvPicPr>
        <p:blipFill>
          <a:blip r:embed="rId6">
            <a:alphaModFix amt="87000"/>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rot="10800000" flipV="1">
            <a:off x="6218014" y="25713"/>
            <a:ext cx="389254" cy="389254"/>
          </a:xfrm>
          <a:prstGeom prst="rect">
            <a:avLst/>
          </a:prstGeom>
        </p:spPr>
      </p:pic>
      <p:pic>
        <p:nvPicPr>
          <p:cNvPr id="13" name="Image 12">
            <a:extLst>
              <a:ext uri="{FF2B5EF4-FFF2-40B4-BE49-F238E27FC236}">
                <a16:creationId xmlns:a16="http://schemas.microsoft.com/office/drawing/2014/main" id="{A49DA475-CC5B-C5F6-E317-80CADFED6455}"/>
              </a:ext>
            </a:extLst>
          </p:cNvPr>
          <p:cNvPicPr>
            <a:picLocks noChangeAspect="1"/>
          </p:cNvPicPr>
          <p:nvPr/>
        </p:nvPicPr>
        <p:blipFill>
          <a:blip r:embed="rId8">
            <a:alphaModFix amt="87000"/>
            <a:lum bright="70000" contrast="-70000"/>
            <a:extLst>
              <a:ext uri="{BEBA8EAE-BF5A-486C-A8C5-ECC9F3942E4B}">
                <a14:imgProps xmlns:a14="http://schemas.microsoft.com/office/drawing/2010/main">
                  <a14:imgLayer r:embed="rId9">
                    <a14:imgEffect>
                      <a14:colorTemperature colorTemp="11000"/>
                    </a14:imgEffect>
                    <a14:imgEffect>
                      <a14:saturation sat="0"/>
                    </a14:imgEffect>
                    <a14:imgEffect>
                      <a14:brightnessContrast bright="13000"/>
                    </a14:imgEffect>
                  </a14:imgLayer>
                </a14:imgProps>
              </a:ext>
              <a:ext uri="{28A0092B-C50C-407E-A947-70E740481C1C}">
                <a14:useLocalDpi xmlns:a14="http://schemas.microsoft.com/office/drawing/2010/main" val="0"/>
              </a:ext>
            </a:extLst>
          </a:blip>
          <a:stretch>
            <a:fillRect/>
          </a:stretch>
        </p:blipFill>
        <p:spPr>
          <a:xfrm>
            <a:off x="7054742" y="113845"/>
            <a:ext cx="286602" cy="286602"/>
          </a:xfrm>
          <a:prstGeom prst="rect">
            <a:avLst/>
          </a:prstGeom>
        </p:spPr>
      </p:pic>
      <p:sp>
        <p:nvSpPr>
          <p:cNvPr id="2" name="Espace réservé du numéro de diapositive 1">
            <a:extLst>
              <a:ext uri="{FF2B5EF4-FFF2-40B4-BE49-F238E27FC236}">
                <a16:creationId xmlns:a16="http://schemas.microsoft.com/office/drawing/2014/main" id="{76D05E7A-A91E-5344-08C4-32BE4BEAED36}"/>
              </a:ext>
            </a:extLst>
          </p:cNvPr>
          <p:cNvSpPr>
            <a:spLocks noGrp="1"/>
          </p:cNvSpPr>
          <p:nvPr>
            <p:ph type="sldNum" sz="quarter" idx="4294967295"/>
          </p:nvPr>
        </p:nvSpPr>
        <p:spPr>
          <a:xfrm>
            <a:off x="7232888" y="10373037"/>
            <a:ext cx="288000" cy="360000"/>
          </a:xfrm>
        </p:spPr>
        <p:txBody>
          <a:bodyPr/>
          <a:lstStyle/>
          <a:p>
            <a:fld id="{9EB70FFF-F78A-4988-90D4-FC144DE8DD6A}" type="slidenum">
              <a:rPr lang="fr-FR" smtClean="0"/>
              <a:pPr/>
              <a:t>4</a:t>
            </a:fld>
            <a:endParaRPr lang="fr-FR" dirty="0"/>
          </a:p>
        </p:txBody>
      </p:sp>
      <p:sp>
        <p:nvSpPr>
          <p:cNvPr id="8" name="Rectangle 7">
            <a:hlinkClick r:id="rId10"/>
            <a:extLst>
              <a:ext uri="{FF2B5EF4-FFF2-40B4-BE49-F238E27FC236}">
                <a16:creationId xmlns:a16="http://schemas.microsoft.com/office/drawing/2014/main" id="{56313FCC-B48C-3BBE-83A5-CF4D6D6D5E80}"/>
              </a:ext>
            </a:extLst>
          </p:cNvPr>
          <p:cNvSpPr/>
          <p:nvPr/>
        </p:nvSpPr>
        <p:spPr>
          <a:xfrm>
            <a:off x="1963943" y="75290"/>
            <a:ext cx="684000" cy="1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hlinkClick r:id="rId10"/>
            <a:extLst>
              <a:ext uri="{FF2B5EF4-FFF2-40B4-BE49-F238E27FC236}">
                <a16:creationId xmlns:a16="http://schemas.microsoft.com/office/drawing/2014/main" id="{049A433C-74DF-03F5-D80A-4D3D984EE2F6}"/>
              </a:ext>
            </a:extLst>
          </p:cNvPr>
          <p:cNvSpPr/>
          <p:nvPr/>
        </p:nvSpPr>
        <p:spPr>
          <a:xfrm>
            <a:off x="280982" y="249702"/>
            <a:ext cx="1552858" cy="192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a:extLst>
              <a:ext uri="{FF2B5EF4-FFF2-40B4-BE49-F238E27FC236}">
                <a16:creationId xmlns:a16="http://schemas.microsoft.com/office/drawing/2014/main" id="{0FAF09AE-88F7-CE03-F252-5B382CA9BCA5}"/>
              </a:ext>
            </a:extLst>
          </p:cNvPr>
          <p:cNvCxnSpPr>
            <a:cxnSpLocks/>
          </p:cNvCxnSpPr>
          <p:nvPr/>
        </p:nvCxnSpPr>
        <p:spPr>
          <a:xfrm>
            <a:off x="550387" y="1010297"/>
            <a:ext cx="0" cy="491637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ECEA9660-8888-79D3-5B48-30DC8282A0E7}"/>
              </a:ext>
            </a:extLst>
          </p:cNvPr>
          <p:cNvSpPr txBox="1"/>
          <p:nvPr/>
        </p:nvSpPr>
        <p:spPr>
          <a:xfrm>
            <a:off x="425485" y="564286"/>
            <a:ext cx="3755990" cy="400110"/>
          </a:xfrm>
          <a:prstGeom prst="rect">
            <a:avLst/>
          </a:prstGeom>
          <a:noFill/>
        </p:spPr>
        <p:txBody>
          <a:bodyPr wrap="square">
            <a:spAutoFit/>
          </a:bodyPr>
          <a:lstStyle/>
          <a:p>
            <a:r>
              <a:rPr lang="fr-FR" sz="2000" b="1" dirty="0">
                <a:solidFill>
                  <a:schemeClr val="accent4">
                    <a:lumMod val="75000"/>
                  </a:schemeClr>
                </a:solidFill>
                <a:latin typeface="Leelawadee" panose="020B0502040204020203" pitchFamily="34" charset="-34"/>
              </a:rPr>
              <a:t>MARKET &amp; COMPETITION </a:t>
            </a:r>
          </a:p>
        </p:txBody>
      </p:sp>
      <p:pic>
        <p:nvPicPr>
          <p:cNvPr id="25" name="Image 24">
            <a:extLst>
              <a:ext uri="{FF2B5EF4-FFF2-40B4-BE49-F238E27FC236}">
                <a16:creationId xmlns:a16="http://schemas.microsoft.com/office/drawing/2014/main" id="{C2A02C3F-3169-7951-50F5-1F5153ED70A2}"/>
              </a:ext>
            </a:extLst>
          </p:cNvPr>
          <p:cNvPicPr>
            <a:picLocks noChangeAspect="1"/>
          </p:cNvPicPr>
          <p:nvPr/>
        </p:nvPicPr>
        <p:blipFill>
          <a:blip r:embed="rId11">
            <a:extLst>
              <a:ext uri="{BEBA8EAE-BF5A-486C-A8C5-ECC9F3942E4B}">
                <a14:imgProps xmlns:a14="http://schemas.microsoft.com/office/drawing/2010/main">
                  <a14:imgLayer r:embed="rId12">
                    <a14:imgEffect>
                      <a14:artisticBlur radius="100"/>
                    </a14:imgEffect>
                  </a14:imgLayer>
                </a14:imgProps>
              </a:ext>
              <a:ext uri="{28A0092B-C50C-407E-A947-70E740481C1C}">
                <a14:useLocalDpi xmlns:a14="http://schemas.microsoft.com/office/drawing/2010/main" val="0"/>
              </a:ext>
            </a:extLst>
          </a:blip>
          <a:stretch>
            <a:fillRect/>
          </a:stretch>
        </p:blipFill>
        <p:spPr>
          <a:xfrm>
            <a:off x="7016888" y="2642633"/>
            <a:ext cx="360000" cy="220431"/>
          </a:xfrm>
          <a:prstGeom prst="rect">
            <a:avLst/>
          </a:prstGeom>
          <a:ln>
            <a:solidFill>
              <a:schemeClr val="tx1"/>
            </a:solidFill>
          </a:ln>
        </p:spPr>
      </p:pic>
      <p:sp>
        <p:nvSpPr>
          <p:cNvPr id="4" name="ZoneTexte 3">
            <a:extLst>
              <a:ext uri="{FF2B5EF4-FFF2-40B4-BE49-F238E27FC236}">
                <a16:creationId xmlns:a16="http://schemas.microsoft.com/office/drawing/2014/main" id="{5D4CE32F-8D07-CD7E-0529-A1468138A2AB}"/>
              </a:ext>
            </a:extLst>
          </p:cNvPr>
          <p:cNvSpPr txBox="1"/>
          <p:nvPr/>
        </p:nvSpPr>
        <p:spPr>
          <a:xfrm>
            <a:off x="5867759" y="484585"/>
            <a:ext cx="1691914" cy="307777"/>
          </a:xfrm>
          <a:prstGeom prst="rect">
            <a:avLst/>
          </a:prstGeom>
          <a:noFill/>
        </p:spPr>
        <p:txBody>
          <a:bodyPr wrap="square" rtlCol="0">
            <a:spAutoFit/>
          </a:bodyPr>
          <a:lstStyle/>
          <a:p>
            <a:pPr algn="r"/>
            <a:r>
              <a:rPr lang="fr-FR" sz="700" dirty="0">
                <a:solidFill>
                  <a:srgbClr val="461E64"/>
                </a:solidFill>
                <a:latin typeface="Leelawadee" panose="020B0502040204020203" pitchFamily="34" charset="-34"/>
                <a:cs typeface="Leelawadee" panose="020B0502040204020203" pitchFamily="34" charset="-34"/>
              </a:rPr>
              <a:t>Week 16 | April </a:t>
            </a:r>
            <a:r>
              <a:rPr lang="en-US" sz="700" dirty="0">
                <a:solidFill>
                  <a:srgbClr val="461E64"/>
                </a:solidFill>
                <a:latin typeface="Leelawadee" panose="020B0502040204020203" pitchFamily="34" charset="-34"/>
                <a:ea typeface="Calibri" panose="020F0502020204030204" pitchFamily="34" charset="0"/>
                <a:cs typeface="Arial" panose="020B0604020202020204" pitchFamily="34" charset="0"/>
              </a:rPr>
              <a:t>16 - 22</a:t>
            </a:r>
            <a:r>
              <a:rPr lang="fr-FR" sz="700" dirty="0">
                <a:solidFill>
                  <a:srgbClr val="461E64"/>
                </a:solidFill>
                <a:latin typeface="Leelawadee" panose="020B0502040204020203" pitchFamily="34" charset="-34"/>
                <a:cs typeface="Leelawadee" panose="020B0502040204020203" pitchFamily="34" charset="-34"/>
              </a:rPr>
              <a:t>, 2024</a:t>
            </a:r>
          </a:p>
          <a:p>
            <a:pPr algn="r"/>
            <a:r>
              <a:rPr lang="fr-FR" sz="700" dirty="0">
                <a:solidFill>
                  <a:srgbClr val="461E64"/>
                </a:solidFill>
                <a:latin typeface="Leelawadee" panose="020B0502040204020203" pitchFamily="34" charset="-34"/>
                <a:cs typeface="Leelawadee" panose="020B0502040204020203" pitchFamily="34" charset="-34"/>
              </a:rPr>
              <a:t>Page 4/8</a:t>
            </a:r>
          </a:p>
        </p:txBody>
      </p:sp>
      <p:sp>
        <p:nvSpPr>
          <p:cNvPr id="21" name="ZoneTexte 20">
            <a:extLst>
              <a:ext uri="{FF2B5EF4-FFF2-40B4-BE49-F238E27FC236}">
                <a16:creationId xmlns:a16="http://schemas.microsoft.com/office/drawing/2014/main" id="{1A3FE817-5FE7-6363-D4E8-15018C7724C7}"/>
              </a:ext>
            </a:extLst>
          </p:cNvPr>
          <p:cNvSpPr txBox="1"/>
          <p:nvPr/>
        </p:nvSpPr>
        <p:spPr>
          <a:xfrm>
            <a:off x="409202" y="6338184"/>
            <a:ext cx="3755990" cy="400110"/>
          </a:xfrm>
          <a:prstGeom prst="rect">
            <a:avLst/>
          </a:prstGeom>
          <a:noFill/>
        </p:spPr>
        <p:txBody>
          <a:bodyPr wrap="square">
            <a:spAutoFit/>
          </a:bodyPr>
          <a:lstStyle/>
          <a:p>
            <a:r>
              <a:rPr lang="fr-FR" sz="2000" b="1" dirty="0">
                <a:solidFill>
                  <a:schemeClr val="bg1">
                    <a:lumMod val="50000"/>
                  </a:schemeClr>
                </a:solidFill>
                <a:latin typeface="Leelawadee" panose="020B0502040204020203" pitchFamily="34" charset="-34"/>
              </a:rPr>
              <a:t>TRAINING &amp; EDUCATION</a:t>
            </a:r>
          </a:p>
        </p:txBody>
      </p:sp>
      <p:cxnSp>
        <p:nvCxnSpPr>
          <p:cNvPr id="22" name="Connecteur droit 21">
            <a:extLst>
              <a:ext uri="{FF2B5EF4-FFF2-40B4-BE49-F238E27FC236}">
                <a16:creationId xmlns:a16="http://schemas.microsoft.com/office/drawing/2014/main" id="{71AB50A6-E7A4-53C1-6FC5-EEE4C22F2C49}"/>
              </a:ext>
            </a:extLst>
          </p:cNvPr>
          <p:cNvCxnSpPr>
            <a:cxnSpLocks/>
          </p:cNvCxnSpPr>
          <p:nvPr/>
        </p:nvCxnSpPr>
        <p:spPr>
          <a:xfrm>
            <a:off x="550387" y="6738294"/>
            <a:ext cx="0" cy="274777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558420CE-DC65-7868-4F20-1A2AD2FFE9BB}"/>
              </a:ext>
            </a:extLst>
          </p:cNvPr>
          <p:cNvPicPr>
            <a:picLocks noChangeAspect="1"/>
          </p:cNvPicPr>
          <p:nvPr/>
        </p:nvPicPr>
        <p:blipFill>
          <a:blip r:embed="rId11">
            <a:extLst>
              <a:ext uri="{BEBA8EAE-BF5A-486C-A8C5-ECC9F3942E4B}">
                <a14:imgProps xmlns:a14="http://schemas.microsoft.com/office/drawing/2010/main">
                  <a14:imgLayer r:embed="rId12">
                    <a14:imgEffect>
                      <a14:artisticBlur radius="100"/>
                    </a14:imgEffect>
                  </a14:imgLayer>
                </a14:imgProps>
              </a:ext>
              <a:ext uri="{28A0092B-C50C-407E-A947-70E740481C1C}">
                <a14:useLocalDpi xmlns:a14="http://schemas.microsoft.com/office/drawing/2010/main" val="0"/>
              </a:ext>
            </a:extLst>
          </a:blip>
          <a:stretch>
            <a:fillRect/>
          </a:stretch>
        </p:blipFill>
        <p:spPr>
          <a:xfrm>
            <a:off x="7010003" y="8546317"/>
            <a:ext cx="360000" cy="220431"/>
          </a:xfrm>
          <a:prstGeom prst="rect">
            <a:avLst/>
          </a:prstGeom>
          <a:ln>
            <a:solidFill>
              <a:schemeClr val="tx1"/>
            </a:solidFill>
          </a:ln>
        </p:spPr>
      </p:pic>
      <p:pic>
        <p:nvPicPr>
          <p:cNvPr id="28" name="Image 27">
            <a:extLst>
              <a:ext uri="{FF2B5EF4-FFF2-40B4-BE49-F238E27FC236}">
                <a16:creationId xmlns:a16="http://schemas.microsoft.com/office/drawing/2014/main" id="{CB2CC3F4-94A8-F94B-6947-B40211BB888E}"/>
              </a:ext>
            </a:extLst>
          </p:cNvPr>
          <p:cNvPicPr>
            <a:picLocks noChangeAspect="1"/>
          </p:cNvPicPr>
          <p:nvPr/>
        </p:nvPicPr>
        <p:blipFill>
          <a:blip r:embed="rId13">
            <a:extLst>
              <a:ext uri="{BEBA8EAE-BF5A-486C-A8C5-ECC9F3942E4B}">
                <a14:imgProps xmlns:a14="http://schemas.microsoft.com/office/drawing/2010/main">
                  <a14:imgLayer r:embed="rId14">
                    <a14:imgEffect>
                      <a14:artisticBlur radius="8"/>
                    </a14:imgEffect>
                  </a14:imgLayer>
                </a14:imgProps>
              </a:ext>
            </a:extLst>
          </a:blip>
          <a:stretch>
            <a:fillRect/>
          </a:stretch>
        </p:blipFill>
        <p:spPr>
          <a:xfrm>
            <a:off x="7010003" y="7138570"/>
            <a:ext cx="360000" cy="222858"/>
          </a:xfrm>
          <a:prstGeom prst="rect">
            <a:avLst/>
          </a:prstGeom>
        </p:spPr>
      </p:pic>
      <p:pic>
        <p:nvPicPr>
          <p:cNvPr id="6" name="Image 5">
            <a:extLst>
              <a:ext uri="{FF2B5EF4-FFF2-40B4-BE49-F238E27FC236}">
                <a16:creationId xmlns:a16="http://schemas.microsoft.com/office/drawing/2014/main" id="{F45F831F-15C5-7A40-DFFE-9A8F9FA0463B}"/>
              </a:ext>
            </a:extLst>
          </p:cNvPr>
          <p:cNvPicPr>
            <a:picLocks noChangeAspect="1"/>
          </p:cNvPicPr>
          <p:nvPr/>
        </p:nvPicPr>
        <p:blipFill>
          <a:blip r:embed="rId15">
            <a:extLst>
              <a:ext uri="{BEBA8EAE-BF5A-486C-A8C5-ECC9F3942E4B}">
                <a14:imgProps xmlns:a14="http://schemas.microsoft.com/office/drawing/2010/main">
                  <a14:imgLayer r:embed="rId16">
                    <a14:imgEffect>
                      <a14:artisticBlur radius="100"/>
                    </a14:imgEffect>
                  </a14:imgLayer>
                </a14:imgProps>
              </a:ext>
            </a:extLst>
          </a:blip>
          <a:stretch>
            <a:fillRect/>
          </a:stretch>
        </p:blipFill>
        <p:spPr>
          <a:xfrm>
            <a:off x="7027643" y="1474205"/>
            <a:ext cx="360000" cy="195120"/>
          </a:xfrm>
          <a:prstGeom prst="rect">
            <a:avLst/>
          </a:prstGeom>
          <a:ln>
            <a:solidFill>
              <a:schemeClr val="tx1"/>
            </a:solidFill>
          </a:ln>
        </p:spPr>
      </p:pic>
      <p:pic>
        <p:nvPicPr>
          <p:cNvPr id="7" name="Image 6">
            <a:extLst>
              <a:ext uri="{FF2B5EF4-FFF2-40B4-BE49-F238E27FC236}">
                <a16:creationId xmlns:a16="http://schemas.microsoft.com/office/drawing/2014/main" id="{00E805D0-0DD3-1789-C9FF-140970893823}"/>
              </a:ext>
            </a:extLst>
          </p:cNvPr>
          <p:cNvPicPr>
            <a:picLocks noChangeAspect="1"/>
          </p:cNvPicPr>
          <p:nvPr/>
        </p:nvPicPr>
        <p:blipFill>
          <a:blip r:embed="rId17">
            <a:extLst>
              <a:ext uri="{BEBA8EAE-BF5A-486C-A8C5-ECC9F3942E4B}">
                <a14:imgProps xmlns:a14="http://schemas.microsoft.com/office/drawing/2010/main">
                  <a14:imgLayer r:embed="rId18">
                    <a14:imgEffect>
                      <a14:artisticBlur/>
                    </a14:imgEffect>
                  </a14:imgLayer>
                </a14:imgProps>
              </a:ext>
            </a:extLst>
          </a:blip>
          <a:stretch>
            <a:fillRect/>
          </a:stretch>
        </p:blipFill>
        <p:spPr>
          <a:xfrm>
            <a:off x="607933" y="1089417"/>
            <a:ext cx="6401355" cy="4779678"/>
          </a:xfrm>
          <a:prstGeom prst="rect">
            <a:avLst/>
          </a:prstGeom>
        </p:spPr>
      </p:pic>
      <p:pic>
        <p:nvPicPr>
          <p:cNvPr id="15" name="Image 14">
            <a:extLst>
              <a:ext uri="{FF2B5EF4-FFF2-40B4-BE49-F238E27FC236}">
                <a16:creationId xmlns:a16="http://schemas.microsoft.com/office/drawing/2014/main" id="{F40059F0-83E9-9A8C-9F65-0F7ABF66CF1D}"/>
              </a:ext>
            </a:extLst>
          </p:cNvPr>
          <p:cNvPicPr>
            <a:picLocks noChangeAspect="1"/>
          </p:cNvPicPr>
          <p:nvPr/>
        </p:nvPicPr>
        <p:blipFill>
          <a:blip r:embed="rId11">
            <a:extLst>
              <a:ext uri="{BEBA8EAE-BF5A-486C-A8C5-ECC9F3942E4B}">
                <a14:imgProps xmlns:a14="http://schemas.microsoft.com/office/drawing/2010/main">
                  <a14:imgLayer r:embed="rId12">
                    <a14:imgEffect>
                      <a14:artisticBlur radius="100"/>
                    </a14:imgEffect>
                  </a14:imgLayer>
                </a14:imgProps>
              </a:ext>
              <a:ext uri="{28A0092B-C50C-407E-A947-70E740481C1C}">
                <a14:useLocalDpi xmlns:a14="http://schemas.microsoft.com/office/drawing/2010/main" val="0"/>
              </a:ext>
            </a:extLst>
          </a:blip>
          <a:stretch>
            <a:fillRect/>
          </a:stretch>
        </p:blipFill>
        <p:spPr>
          <a:xfrm>
            <a:off x="7018388" y="3909326"/>
            <a:ext cx="360000" cy="220431"/>
          </a:xfrm>
          <a:prstGeom prst="rect">
            <a:avLst/>
          </a:prstGeom>
          <a:ln>
            <a:solidFill>
              <a:schemeClr val="tx1"/>
            </a:solidFill>
          </a:ln>
        </p:spPr>
      </p:pic>
      <p:pic>
        <p:nvPicPr>
          <p:cNvPr id="16" name="Image 15">
            <a:extLst>
              <a:ext uri="{FF2B5EF4-FFF2-40B4-BE49-F238E27FC236}">
                <a16:creationId xmlns:a16="http://schemas.microsoft.com/office/drawing/2014/main" id="{4D4FE3C1-870C-3986-F6C8-36A855313A9A}"/>
              </a:ext>
            </a:extLst>
          </p:cNvPr>
          <p:cNvPicPr>
            <a:picLocks noChangeAspect="1"/>
          </p:cNvPicPr>
          <p:nvPr/>
        </p:nvPicPr>
        <p:blipFill>
          <a:blip r:embed="rId11">
            <a:extLst>
              <a:ext uri="{BEBA8EAE-BF5A-486C-A8C5-ECC9F3942E4B}">
                <a14:imgProps xmlns:a14="http://schemas.microsoft.com/office/drawing/2010/main">
                  <a14:imgLayer r:embed="rId12">
                    <a14:imgEffect>
                      <a14:artisticBlur radius="100"/>
                    </a14:imgEffect>
                  </a14:imgLayer>
                </a14:imgProps>
              </a:ext>
              <a:ext uri="{28A0092B-C50C-407E-A947-70E740481C1C}">
                <a14:useLocalDpi xmlns:a14="http://schemas.microsoft.com/office/drawing/2010/main" val="0"/>
              </a:ext>
            </a:extLst>
          </a:blip>
          <a:stretch>
            <a:fillRect/>
          </a:stretch>
        </p:blipFill>
        <p:spPr>
          <a:xfrm>
            <a:off x="7016888" y="5103065"/>
            <a:ext cx="360000" cy="220431"/>
          </a:xfrm>
          <a:prstGeom prst="rect">
            <a:avLst/>
          </a:prstGeom>
          <a:ln>
            <a:solidFill>
              <a:schemeClr val="tx1"/>
            </a:solidFill>
          </a:ln>
        </p:spPr>
      </p:pic>
      <p:pic>
        <p:nvPicPr>
          <p:cNvPr id="17" name="Image 16">
            <a:extLst>
              <a:ext uri="{FF2B5EF4-FFF2-40B4-BE49-F238E27FC236}">
                <a16:creationId xmlns:a16="http://schemas.microsoft.com/office/drawing/2014/main" id="{50396F49-7945-9E9E-8870-EC484E8169F5}"/>
              </a:ext>
            </a:extLst>
          </p:cNvPr>
          <p:cNvPicPr>
            <a:picLocks noChangeAspect="1"/>
          </p:cNvPicPr>
          <p:nvPr/>
        </p:nvPicPr>
        <p:blipFill>
          <a:blip r:embed="rId19">
            <a:extLst>
              <a:ext uri="{BEBA8EAE-BF5A-486C-A8C5-ECC9F3942E4B}">
                <a14:imgProps xmlns:a14="http://schemas.microsoft.com/office/drawing/2010/main">
                  <a14:imgLayer r:embed="rId20">
                    <a14:imgEffect>
                      <a14:artisticBlur/>
                    </a14:imgEffect>
                  </a14:imgLayer>
                </a14:imgProps>
              </a:ext>
            </a:extLst>
          </a:blip>
          <a:stretch>
            <a:fillRect/>
          </a:stretch>
        </p:blipFill>
        <p:spPr>
          <a:xfrm>
            <a:off x="582208" y="6778811"/>
            <a:ext cx="6395258" cy="2542252"/>
          </a:xfrm>
          <a:prstGeom prst="rect">
            <a:avLst/>
          </a:prstGeom>
        </p:spPr>
      </p:pic>
    </p:spTree>
    <p:extLst>
      <p:ext uri="{BB962C8B-B14F-4D97-AF65-F5344CB8AC3E}">
        <p14:creationId xmlns:p14="http://schemas.microsoft.com/office/powerpoint/2010/main" val="1427249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2C5F3-5BD1-497D-443A-C7472AF6571C}"/>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5643116D-7706-79B9-121A-002E8A5FB927}"/>
              </a:ext>
            </a:extLst>
          </p:cNvPr>
          <p:cNvPicPr>
            <a:picLocks noChangeAspect="1"/>
          </p:cNvPicPr>
          <p:nvPr/>
        </p:nvPicPr>
        <p:blipFill>
          <a:blip r:embed="rId3">
            <a:alphaModFix amt="87000"/>
            <a:lum bright="70000" contrast="-70000"/>
            <a:extLst>
              <a:ext uri="{BEBA8EAE-BF5A-486C-A8C5-ECC9F3942E4B}">
                <a14:imgProps xmlns:a14="http://schemas.microsoft.com/office/drawing/2010/main">
                  <a14:imgLayer r:embed="rId4">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5957807" y="84453"/>
            <a:ext cx="331722" cy="331722"/>
          </a:xfrm>
          <a:prstGeom prst="rect">
            <a:avLst/>
          </a:prstGeom>
        </p:spPr>
      </p:pic>
      <p:pic>
        <p:nvPicPr>
          <p:cNvPr id="11" name="Image 10">
            <a:extLst>
              <a:ext uri="{FF2B5EF4-FFF2-40B4-BE49-F238E27FC236}">
                <a16:creationId xmlns:a16="http://schemas.microsoft.com/office/drawing/2014/main" id="{87715E93-BC56-8069-5CD0-B228A76FDA85}"/>
              </a:ext>
            </a:extLst>
          </p:cNvPr>
          <p:cNvPicPr>
            <a:picLocks noChangeAspect="1"/>
          </p:cNvPicPr>
          <p:nvPr/>
        </p:nvPicPr>
        <p:blipFill>
          <a:blip r:embed="rId5">
            <a:alphaModFix amt="87000"/>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6690482" y="84453"/>
            <a:ext cx="320942" cy="320942"/>
          </a:xfrm>
          <a:prstGeom prst="rect">
            <a:avLst/>
          </a:prstGeom>
        </p:spPr>
      </p:pic>
      <p:pic>
        <p:nvPicPr>
          <p:cNvPr id="12" name="Image 11">
            <a:extLst>
              <a:ext uri="{FF2B5EF4-FFF2-40B4-BE49-F238E27FC236}">
                <a16:creationId xmlns:a16="http://schemas.microsoft.com/office/drawing/2014/main" id="{05B334EA-E5D2-D6D9-8057-0FDF56919800}"/>
              </a:ext>
            </a:extLst>
          </p:cNvPr>
          <p:cNvPicPr>
            <a:picLocks noChangeAspect="1"/>
          </p:cNvPicPr>
          <p:nvPr/>
        </p:nvPicPr>
        <p:blipFill>
          <a:blip r:embed="rId7">
            <a:alphaModFix amt="87000"/>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rot="10800000" flipV="1">
            <a:off x="6218014" y="25713"/>
            <a:ext cx="389254" cy="389254"/>
          </a:xfrm>
          <a:prstGeom prst="rect">
            <a:avLst/>
          </a:prstGeom>
        </p:spPr>
      </p:pic>
      <p:pic>
        <p:nvPicPr>
          <p:cNvPr id="13" name="Image 12">
            <a:extLst>
              <a:ext uri="{FF2B5EF4-FFF2-40B4-BE49-F238E27FC236}">
                <a16:creationId xmlns:a16="http://schemas.microsoft.com/office/drawing/2014/main" id="{A49DA475-CC5B-C5F6-E317-80CADFED6455}"/>
              </a:ext>
            </a:extLst>
          </p:cNvPr>
          <p:cNvPicPr>
            <a:picLocks noChangeAspect="1"/>
          </p:cNvPicPr>
          <p:nvPr/>
        </p:nvPicPr>
        <p:blipFill>
          <a:blip r:embed="rId9">
            <a:alphaModFix amt="87000"/>
            <a:lum bright="70000" contrast="-70000"/>
            <a:extLst>
              <a:ext uri="{BEBA8EAE-BF5A-486C-A8C5-ECC9F3942E4B}">
                <a14:imgProps xmlns:a14="http://schemas.microsoft.com/office/drawing/2010/main">
                  <a14:imgLayer r:embed="rId10">
                    <a14:imgEffect>
                      <a14:colorTemperature colorTemp="11000"/>
                    </a14:imgEffect>
                    <a14:imgEffect>
                      <a14:saturation sat="0"/>
                    </a14:imgEffect>
                    <a14:imgEffect>
                      <a14:brightnessContrast bright="13000"/>
                    </a14:imgEffect>
                  </a14:imgLayer>
                </a14:imgProps>
              </a:ext>
              <a:ext uri="{28A0092B-C50C-407E-A947-70E740481C1C}">
                <a14:useLocalDpi xmlns:a14="http://schemas.microsoft.com/office/drawing/2010/main" val="0"/>
              </a:ext>
            </a:extLst>
          </a:blip>
          <a:stretch>
            <a:fillRect/>
          </a:stretch>
        </p:blipFill>
        <p:spPr>
          <a:xfrm>
            <a:off x="7054742" y="113845"/>
            <a:ext cx="286602" cy="286602"/>
          </a:xfrm>
          <a:prstGeom prst="rect">
            <a:avLst/>
          </a:prstGeom>
        </p:spPr>
      </p:pic>
      <p:sp>
        <p:nvSpPr>
          <p:cNvPr id="2" name="Espace réservé du numéro de diapositive 1">
            <a:extLst>
              <a:ext uri="{FF2B5EF4-FFF2-40B4-BE49-F238E27FC236}">
                <a16:creationId xmlns:a16="http://schemas.microsoft.com/office/drawing/2014/main" id="{76D05E7A-A91E-5344-08C4-32BE4BEAED36}"/>
              </a:ext>
            </a:extLst>
          </p:cNvPr>
          <p:cNvSpPr>
            <a:spLocks noGrp="1"/>
          </p:cNvSpPr>
          <p:nvPr>
            <p:ph type="sldNum" sz="quarter" idx="4294967295"/>
          </p:nvPr>
        </p:nvSpPr>
        <p:spPr>
          <a:xfrm>
            <a:off x="7232888" y="10271433"/>
            <a:ext cx="288000" cy="360000"/>
          </a:xfrm>
        </p:spPr>
        <p:txBody>
          <a:bodyPr/>
          <a:lstStyle/>
          <a:p>
            <a:fld id="{9EB70FFF-F78A-4988-90D4-FC144DE8DD6A}" type="slidenum">
              <a:rPr lang="fr-FR" smtClean="0"/>
              <a:pPr/>
              <a:t>5</a:t>
            </a:fld>
            <a:endParaRPr lang="fr-FR" dirty="0"/>
          </a:p>
        </p:txBody>
      </p:sp>
      <p:sp>
        <p:nvSpPr>
          <p:cNvPr id="8" name="Rectangle 7">
            <a:hlinkClick r:id="rId11"/>
            <a:extLst>
              <a:ext uri="{FF2B5EF4-FFF2-40B4-BE49-F238E27FC236}">
                <a16:creationId xmlns:a16="http://schemas.microsoft.com/office/drawing/2014/main" id="{56313FCC-B48C-3BBE-83A5-CF4D6D6D5E80}"/>
              </a:ext>
            </a:extLst>
          </p:cNvPr>
          <p:cNvSpPr/>
          <p:nvPr/>
        </p:nvSpPr>
        <p:spPr>
          <a:xfrm>
            <a:off x="1963943" y="75290"/>
            <a:ext cx="684000" cy="1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hlinkClick r:id="rId11"/>
            <a:extLst>
              <a:ext uri="{FF2B5EF4-FFF2-40B4-BE49-F238E27FC236}">
                <a16:creationId xmlns:a16="http://schemas.microsoft.com/office/drawing/2014/main" id="{049A433C-74DF-03F5-D80A-4D3D984EE2F6}"/>
              </a:ext>
            </a:extLst>
          </p:cNvPr>
          <p:cNvSpPr/>
          <p:nvPr/>
        </p:nvSpPr>
        <p:spPr>
          <a:xfrm>
            <a:off x="280982" y="249702"/>
            <a:ext cx="1552858" cy="192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7F305437-5D22-42E9-4654-0406BEBAA36E}"/>
              </a:ext>
            </a:extLst>
          </p:cNvPr>
          <p:cNvSpPr txBox="1"/>
          <p:nvPr/>
        </p:nvSpPr>
        <p:spPr>
          <a:xfrm>
            <a:off x="409202" y="700745"/>
            <a:ext cx="3755990" cy="400110"/>
          </a:xfrm>
          <a:prstGeom prst="rect">
            <a:avLst/>
          </a:prstGeom>
          <a:noFill/>
        </p:spPr>
        <p:txBody>
          <a:bodyPr wrap="square">
            <a:spAutoFit/>
          </a:bodyPr>
          <a:lstStyle/>
          <a:p>
            <a:r>
              <a:rPr lang="fr-FR" sz="2000" b="1" dirty="0">
                <a:solidFill>
                  <a:schemeClr val="bg1">
                    <a:lumMod val="50000"/>
                  </a:schemeClr>
                </a:solidFill>
                <a:latin typeface="Leelawadee" panose="020B0502040204020203" pitchFamily="34" charset="-34"/>
              </a:rPr>
              <a:t>TRAINING &amp; EDUCATION</a:t>
            </a:r>
          </a:p>
        </p:txBody>
      </p:sp>
      <p:cxnSp>
        <p:nvCxnSpPr>
          <p:cNvPr id="16" name="Connecteur droit 15">
            <a:extLst>
              <a:ext uri="{FF2B5EF4-FFF2-40B4-BE49-F238E27FC236}">
                <a16:creationId xmlns:a16="http://schemas.microsoft.com/office/drawing/2014/main" id="{7E5B0C13-E7AC-7F95-94C9-E683E0BB9B7E}"/>
              </a:ext>
            </a:extLst>
          </p:cNvPr>
          <p:cNvCxnSpPr>
            <a:cxnSpLocks/>
          </p:cNvCxnSpPr>
          <p:nvPr/>
        </p:nvCxnSpPr>
        <p:spPr>
          <a:xfrm>
            <a:off x="569910" y="1100855"/>
            <a:ext cx="0" cy="888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6398E4D2-7D1D-A4DA-A632-E4BA8C44F72E}"/>
              </a:ext>
            </a:extLst>
          </p:cNvPr>
          <p:cNvSpPr txBox="1"/>
          <p:nvPr/>
        </p:nvSpPr>
        <p:spPr>
          <a:xfrm>
            <a:off x="655360" y="4555877"/>
            <a:ext cx="6391555" cy="969496"/>
          </a:xfrm>
          <a:prstGeom prst="rect">
            <a:avLst/>
          </a:prstGeom>
          <a:noFill/>
        </p:spPr>
        <p:txBody>
          <a:bodyPr wrap="square" rtlCol="0">
            <a:spAutoFit/>
          </a:bodyPr>
          <a:lstStyle/>
          <a:p>
            <a:pPr algn="l"/>
            <a:r>
              <a:rPr lang="en-US" sz="1050" b="1" i="0" dirty="0">
                <a:solidFill>
                  <a:srgbClr val="7F7F7F"/>
                </a:solidFill>
                <a:effectLst/>
                <a:latin typeface="Leelawadee" panose="020B0502040204020203" pitchFamily="34" charset="-34"/>
                <a:cs typeface="Leelawadee" panose="020B0502040204020203" pitchFamily="34" charset="-34"/>
              </a:rPr>
              <a:t>Cybersecurity challenges in space exploration</a:t>
            </a:r>
          </a:p>
          <a:p>
            <a:pPr algn="l"/>
            <a:r>
              <a:rPr lang="en-US" sz="900" b="0" i="0" dirty="0">
                <a:solidFill>
                  <a:srgbClr val="404040"/>
                </a:solidFill>
                <a:effectLst/>
                <a:latin typeface="Leelawadee" panose="020B0502040204020203" pitchFamily="34" charset="-34"/>
                <a:cs typeface="Leelawadee" panose="020B0502040204020203" pitchFamily="34" charset="-34"/>
              </a:rPr>
              <a:t>Sylvester Kaczmarek describes in his Amplify article a variety of threat scenarios along with a sobering collection of real-word cybersecurity incidents in space missions. He advises a number of strategies for mitigating space-related cyber threats, including AI models that anticipate and prevent attacks before they occur, encryption methods resistant to quantum attacks, and international cooperation to harmonize regulations across countries. </a:t>
            </a:r>
            <a:r>
              <a:rPr lang="en-US" sz="900" b="1" i="0" dirty="0">
                <a:solidFill>
                  <a:srgbClr val="404040"/>
                </a:solidFill>
                <a:effectLst/>
                <a:latin typeface="Leelawadee" panose="020B0502040204020203" pitchFamily="34" charset="-34"/>
                <a:cs typeface="Leelawadee" panose="020B0502040204020203" pitchFamily="34" charset="-34"/>
              </a:rPr>
              <a:t>#Space #Cybersecurity</a:t>
            </a:r>
          </a:p>
          <a:p>
            <a:pPr algn="l"/>
            <a:r>
              <a:rPr lang="en-US" sz="1050" b="1" dirty="0">
                <a:solidFill>
                  <a:srgbClr val="7F7F7F"/>
                </a:solidFill>
                <a:latin typeface="Leelawadee" panose="020B0502040204020203" pitchFamily="34" charset="-34"/>
                <a:ea typeface="Calibri" panose="020F0502020204030204" pitchFamily="34" charset="0"/>
                <a:cs typeface="Leelawadee" panose="020B0502040204020203" pitchFamily="34" charset="-34"/>
              </a:rPr>
              <a:t>Link</a:t>
            </a:r>
            <a:r>
              <a:rPr lang="en-US" sz="900" dirty="0">
                <a:solidFill>
                  <a:srgbClr val="404040"/>
                </a:solidFill>
                <a:latin typeface="Leelawadee" panose="020B0502040204020203" pitchFamily="34" charset="-34"/>
                <a:ea typeface="Calibri" panose="020F0502020204030204" pitchFamily="34" charset="0"/>
                <a:cs typeface="Leelawadee" panose="020B0502040204020203" pitchFamily="34" charset="-34"/>
              </a:rPr>
              <a:t>: </a:t>
            </a:r>
            <a:r>
              <a:rPr lang="en-US" sz="900" dirty="0">
                <a:solidFill>
                  <a:srgbClr val="404040"/>
                </a:solidFill>
                <a:latin typeface="Leelawadee" panose="020B0502040204020203" pitchFamily="34" charset="-34"/>
                <a:ea typeface="Calibri" panose="020F0502020204030204" pitchFamily="34" charset="0"/>
                <a:cs typeface="Leelawadee" panose="020B0502040204020203" pitchFamily="34" charset="-34"/>
                <a:hlinkClick r:id="rId12"/>
              </a:rPr>
              <a:t>https://www.cutter.com/article/cybersecurity-challenges-space-exploration</a:t>
            </a:r>
            <a:r>
              <a:rPr lang="en-US" sz="900" dirty="0">
                <a:solidFill>
                  <a:srgbClr val="404040"/>
                </a:solidFill>
                <a:latin typeface="Leelawadee" panose="020B0502040204020203" pitchFamily="34" charset="-34"/>
                <a:ea typeface="Calibri" panose="020F0502020204030204" pitchFamily="34" charset="0"/>
                <a:cs typeface="Leelawadee" panose="020B0502040204020203" pitchFamily="34" charset="-34"/>
              </a:rPr>
              <a:t> </a:t>
            </a:r>
          </a:p>
        </p:txBody>
      </p:sp>
      <p:sp>
        <p:nvSpPr>
          <p:cNvPr id="19" name="Étoile : 5 branches 18">
            <a:extLst>
              <a:ext uri="{FF2B5EF4-FFF2-40B4-BE49-F238E27FC236}">
                <a16:creationId xmlns:a16="http://schemas.microsoft.com/office/drawing/2014/main" id="{35F5812B-CCDC-AD40-BCB5-70DFFFE0CE8E}"/>
              </a:ext>
            </a:extLst>
          </p:cNvPr>
          <p:cNvSpPr/>
          <p:nvPr/>
        </p:nvSpPr>
        <p:spPr>
          <a:xfrm>
            <a:off x="252000" y="4638830"/>
            <a:ext cx="180000" cy="180000"/>
          </a:xfrm>
          <a:prstGeom prst="star5">
            <a:avLst/>
          </a:prstGeom>
          <a:solidFill>
            <a:srgbClr val="FFC91D"/>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54F01BBA-F8E0-2BAB-4E8F-26E9B7DC0168}"/>
              </a:ext>
            </a:extLst>
          </p:cNvPr>
          <p:cNvSpPr txBox="1"/>
          <p:nvPr/>
        </p:nvSpPr>
        <p:spPr>
          <a:xfrm>
            <a:off x="5867759" y="484585"/>
            <a:ext cx="1691914" cy="307777"/>
          </a:xfrm>
          <a:prstGeom prst="rect">
            <a:avLst/>
          </a:prstGeom>
          <a:noFill/>
        </p:spPr>
        <p:txBody>
          <a:bodyPr wrap="square" rtlCol="0">
            <a:spAutoFit/>
          </a:bodyPr>
          <a:lstStyle/>
          <a:p>
            <a:pPr algn="r"/>
            <a:r>
              <a:rPr lang="fr-FR" sz="700" dirty="0">
                <a:solidFill>
                  <a:srgbClr val="461E64"/>
                </a:solidFill>
                <a:latin typeface="Leelawadee" panose="020B0502040204020203" pitchFamily="34" charset="-34"/>
                <a:cs typeface="Leelawadee" panose="020B0502040204020203" pitchFamily="34" charset="-34"/>
              </a:rPr>
              <a:t>Week 16 | April </a:t>
            </a:r>
            <a:r>
              <a:rPr lang="en-US" sz="700" dirty="0">
                <a:solidFill>
                  <a:srgbClr val="461E64"/>
                </a:solidFill>
                <a:latin typeface="Leelawadee" panose="020B0502040204020203" pitchFamily="34" charset="-34"/>
                <a:ea typeface="Calibri" panose="020F0502020204030204" pitchFamily="34" charset="0"/>
                <a:cs typeface="Arial" panose="020B0604020202020204" pitchFamily="34" charset="0"/>
              </a:rPr>
              <a:t>16 - 22</a:t>
            </a:r>
            <a:r>
              <a:rPr lang="fr-FR" sz="700" dirty="0">
                <a:solidFill>
                  <a:srgbClr val="461E64"/>
                </a:solidFill>
                <a:latin typeface="Leelawadee" panose="020B0502040204020203" pitchFamily="34" charset="-34"/>
                <a:cs typeface="Leelawadee" panose="020B0502040204020203" pitchFamily="34" charset="-34"/>
              </a:rPr>
              <a:t>, 2024</a:t>
            </a:r>
          </a:p>
          <a:p>
            <a:pPr algn="r"/>
            <a:r>
              <a:rPr lang="fr-FR" sz="700" dirty="0">
                <a:solidFill>
                  <a:srgbClr val="461E64"/>
                </a:solidFill>
                <a:latin typeface="Leelawadee" panose="020B0502040204020203" pitchFamily="34" charset="-34"/>
                <a:cs typeface="Leelawadee" panose="020B0502040204020203" pitchFamily="34" charset="-34"/>
              </a:rPr>
              <a:t>Page 5/8</a:t>
            </a:r>
          </a:p>
        </p:txBody>
      </p:sp>
      <p:pic>
        <p:nvPicPr>
          <p:cNvPr id="3" name="Image 2">
            <a:extLst>
              <a:ext uri="{FF2B5EF4-FFF2-40B4-BE49-F238E27FC236}">
                <a16:creationId xmlns:a16="http://schemas.microsoft.com/office/drawing/2014/main" id="{79C8764E-B4C8-9C53-EDFF-B99128CE9F41}"/>
              </a:ext>
            </a:extLst>
          </p:cNvPr>
          <p:cNvPicPr>
            <a:picLocks noChangeAspect="1"/>
          </p:cNvPicPr>
          <p:nvPr/>
        </p:nvPicPr>
        <p:blipFill>
          <a:blip r:embed="rId13">
            <a:extLst>
              <a:ext uri="{BEBA8EAE-BF5A-486C-A8C5-ECC9F3942E4B}">
                <a14:imgProps xmlns:a14="http://schemas.microsoft.com/office/drawing/2010/main">
                  <a14:imgLayer r:embed="rId14">
                    <a14:imgEffect>
                      <a14:artisticBlur radius="100"/>
                    </a14:imgEffect>
                  </a14:imgLayer>
                </a14:imgProps>
              </a:ext>
              <a:ext uri="{28A0092B-C50C-407E-A947-70E740481C1C}">
                <a14:useLocalDpi xmlns:a14="http://schemas.microsoft.com/office/drawing/2010/main" val="0"/>
              </a:ext>
            </a:extLst>
          </a:blip>
          <a:stretch>
            <a:fillRect/>
          </a:stretch>
        </p:blipFill>
        <p:spPr>
          <a:xfrm>
            <a:off x="7007656" y="3777636"/>
            <a:ext cx="360000" cy="220431"/>
          </a:xfrm>
          <a:prstGeom prst="rect">
            <a:avLst/>
          </a:prstGeom>
          <a:ln>
            <a:solidFill>
              <a:schemeClr val="tx1"/>
            </a:solidFill>
          </a:ln>
        </p:spPr>
      </p:pic>
      <p:pic>
        <p:nvPicPr>
          <p:cNvPr id="10" name="Image 9">
            <a:extLst>
              <a:ext uri="{FF2B5EF4-FFF2-40B4-BE49-F238E27FC236}">
                <a16:creationId xmlns:a16="http://schemas.microsoft.com/office/drawing/2014/main" id="{9035C5FE-B1F9-686B-21B1-E9F5FF763A8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00356" y="4885045"/>
            <a:ext cx="360000" cy="220431"/>
          </a:xfrm>
          <a:prstGeom prst="rect">
            <a:avLst/>
          </a:prstGeom>
          <a:ln>
            <a:solidFill>
              <a:schemeClr val="tx1"/>
            </a:solidFill>
          </a:ln>
        </p:spPr>
      </p:pic>
      <p:pic>
        <p:nvPicPr>
          <p:cNvPr id="20" name="Image 19">
            <a:extLst>
              <a:ext uri="{FF2B5EF4-FFF2-40B4-BE49-F238E27FC236}">
                <a16:creationId xmlns:a16="http://schemas.microsoft.com/office/drawing/2014/main" id="{B3BA2048-CF28-7C78-9318-9D5490004E1A}"/>
              </a:ext>
            </a:extLst>
          </p:cNvPr>
          <p:cNvPicPr>
            <a:picLocks noChangeAspect="1"/>
          </p:cNvPicPr>
          <p:nvPr/>
        </p:nvPicPr>
        <p:blipFill>
          <a:blip r:embed="rId13">
            <a:extLst>
              <a:ext uri="{BEBA8EAE-BF5A-486C-A8C5-ECC9F3942E4B}">
                <a14:imgProps xmlns:a14="http://schemas.microsoft.com/office/drawing/2010/main">
                  <a14:imgLayer r:embed="rId14">
                    <a14:imgEffect>
                      <a14:artisticBlur radius="100"/>
                    </a14:imgEffect>
                  </a14:imgLayer>
                </a14:imgProps>
              </a:ext>
              <a:ext uri="{28A0092B-C50C-407E-A947-70E740481C1C}">
                <a14:useLocalDpi xmlns:a14="http://schemas.microsoft.com/office/drawing/2010/main" val="0"/>
              </a:ext>
            </a:extLst>
          </a:blip>
          <a:stretch>
            <a:fillRect/>
          </a:stretch>
        </p:blipFill>
        <p:spPr>
          <a:xfrm>
            <a:off x="7006765" y="5992454"/>
            <a:ext cx="360000" cy="220431"/>
          </a:xfrm>
          <a:prstGeom prst="rect">
            <a:avLst/>
          </a:prstGeom>
          <a:ln>
            <a:solidFill>
              <a:schemeClr val="tx1"/>
            </a:solidFill>
          </a:ln>
        </p:spPr>
      </p:pic>
      <p:pic>
        <p:nvPicPr>
          <p:cNvPr id="21" name="Picture 4" descr="Drapeau de la Russie | Histoire, signification et faits marquants">
            <a:extLst>
              <a:ext uri="{FF2B5EF4-FFF2-40B4-BE49-F238E27FC236}">
                <a16:creationId xmlns:a16="http://schemas.microsoft.com/office/drawing/2014/main" id="{DA689111-A22A-565C-FD1D-747E1F039BCD}"/>
              </a:ext>
            </a:extLst>
          </p:cNvPr>
          <p:cNvPicPr preferRelativeResize="0">
            <a:picLocks noChangeArrowheads="1"/>
          </p:cNvPicPr>
          <p:nvPr/>
        </p:nvPicPr>
        <p:blipFill>
          <a:blip r:embed="rId16">
            <a:extLst>
              <a:ext uri="{BEBA8EAE-BF5A-486C-A8C5-ECC9F3942E4B}">
                <a14:imgProps xmlns:a14="http://schemas.microsoft.com/office/drawing/2010/main">
                  <a14:imgLayer r:embed="rId17">
                    <a14:imgEffect>
                      <a14:artisticBlur radius="100"/>
                    </a14:imgEffect>
                  </a14:imgLayer>
                </a14:imgProps>
              </a:ext>
              <a:ext uri="{28A0092B-C50C-407E-A947-70E740481C1C}">
                <a14:useLocalDpi xmlns:a14="http://schemas.microsoft.com/office/drawing/2010/main" val="0"/>
              </a:ext>
            </a:extLst>
          </a:blip>
          <a:srcRect/>
          <a:stretch>
            <a:fillRect/>
          </a:stretch>
        </p:blipFill>
        <p:spPr bwMode="auto">
          <a:xfrm>
            <a:off x="7011424" y="6924658"/>
            <a:ext cx="360000" cy="27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921B7064-B191-E10E-EEFC-EC27992721D2}"/>
              </a:ext>
            </a:extLst>
          </p:cNvPr>
          <p:cNvPicPr>
            <a:picLocks noChangeAspect="1"/>
          </p:cNvPicPr>
          <p:nvPr/>
        </p:nvPicPr>
        <p:blipFill>
          <a:blip r:embed="rId13">
            <a:extLst>
              <a:ext uri="{BEBA8EAE-BF5A-486C-A8C5-ECC9F3942E4B}">
                <a14:imgProps xmlns:a14="http://schemas.microsoft.com/office/drawing/2010/main">
                  <a14:imgLayer r:embed="rId14">
                    <a14:imgEffect>
                      <a14:artisticBlur radius="100"/>
                    </a14:imgEffect>
                  </a14:imgLayer>
                </a14:imgProps>
              </a:ext>
              <a:ext uri="{28A0092B-C50C-407E-A947-70E740481C1C}">
                <a14:useLocalDpi xmlns:a14="http://schemas.microsoft.com/office/drawing/2010/main" val="0"/>
              </a:ext>
            </a:extLst>
          </a:blip>
          <a:stretch>
            <a:fillRect/>
          </a:stretch>
        </p:blipFill>
        <p:spPr>
          <a:xfrm>
            <a:off x="7006765" y="8008700"/>
            <a:ext cx="360000" cy="220431"/>
          </a:xfrm>
          <a:prstGeom prst="rect">
            <a:avLst/>
          </a:prstGeom>
          <a:ln>
            <a:solidFill>
              <a:schemeClr val="tx1"/>
            </a:solidFill>
          </a:ln>
        </p:spPr>
      </p:pic>
      <p:pic>
        <p:nvPicPr>
          <p:cNvPr id="7" name="Image 6">
            <a:extLst>
              <a:ext uri="{FF2B5EF4-FFF2-40B4-BE49-F238E27FC236}">
                <a16:creationId xmlns:a16="http://schemas.microsoft.com/office/drawing/2014/main" id="{FA4D2884-92D9-10A1-44A9-7F99EAB88AA5}"/>
              </a:ext>
            </a:extLst>
          </p:cNvPr>
          <p:cNvPicPr>
            <a:picLocks noChangeAspect="1"/>
          </p:cNvPicPr>
          <p:nvPr/>
        </p:nvPicPr>
        <p:blipFill>
          <a:blip r:embed="rId18">
            <a:extLst>
              <a:ext uri="{BEBA8EAE-BF5A-486C-A8C5-ECC9F3942E4B}">
                <a14:imgProps xmlns:a14="http://schemas.microsoft.com/office/drawing/2010/main">
                  <a14:imgLayer r:embed="rId19">
                    <a14:imgEffect>
                      <a14:artisticBlur radius="100"/>
                    </a14:imgEffect>
                  </a14:imgLayer>
                </a14:imgProps>
              </a:ext>
            </a:extLst>
          </a:blip>
          <a:stretch>
            <a:fillRect/>
          </a:stretch>
        </p:blipFill>
        <p:spPr>
          <a:xfrm>
            <a:off x="7006765" y="9013976"/>
            <a:ext cx="360000" cy="195120"/>
          </a:xfrm>
          <a:prstGeom prst="rect">
            <a:avLst/>
          </a:prstGeom>
          <a:ln>
            <a:solidFill>
              <a:schemeClr val="tx1"/>
            </a:solidFill>
          </a:ln>
        </p:spPr>
      </p:pic>
      <p:pic>
        <p:nvPicPr>
          <p:cNvPr id="15" name="Image 14">
            <a:extLst>
              <a:ext uri="{FF2B5EF4-FFF2-40B4-BE49-F238E27FC236}">
                <a16:creationId xmlns:a16="http://schemas.microsoft.com/office/drawing/2014/main" id="{D93F11C5-3FD6-4773-83E7-402A7AC67D4E}"/>
              </a:ext>
            </a:extLst>
          </p:cNvPr>
          <p:cNvPicPr>
            <a:picLocks noChangeAspect="1"/>
          </p:cNvPicPr>
          <p:nvPr/>
        </p:nvPicPr>
        <p:blipFill>
          <a:blip r:embed="rId13">
            <a:extLst>
              <a:ext uri="{BEBA8EAE-BF5A-486C-A8C5-ECC9F3942E4B}">
                <a14:imgProps xmlns:a14="http://schemas.microsoft.com/office/drawing/2010/main">
                  <a14:imgLayer r:embed="rId14">
                    <a14:imgEffect>
                      <a14:artisticBlur radius="100"/>
                    </a14:imgEffect>
                  </a14:imgLayer>
                </a14:imgProps>
              </a:ext>
              <a:ext uri="{28A0092B-C50C-407E-A947-70E740481C1C}">
                <a14:useLocalDpi xmlns:a14="http://schemas.microsoft.com/office/drawing/2010/main" val="0"/>
              </a:ext>
            </a:extLst>
          </a:blip>
          <a:stretch>
            <a:fillRect/>
          </a:stretch>
        </p:blipFill>
        <p:spPr>
          <a:xfrm>
            <a:off x="7006765" y="1434998"/>
            <a:ext cx="360000" cy="220431"/>
          </a:xfrm>
          <a:prstGeom prst="rect">
            <a:avLst/>
          </a:prstGeom>
          <a:ln>
            <a:solidFill>
              <a:schemeClr val="tx1"/>
            </a:solidFill>
          </a:ln>
        </p:spPr>
      </p:pic>
      <p:pic>
        <p:nvPicPr>
          <p:cNvPr id="18" name="Picture 2" descr="Drapeau Italie">
            <a:extLst>
              <a:ext uri="{FF2B5EF4-FFF2-40B4-BE49-F238E27FC236}">
                <a16:creationId xmlns:a16="http://schemas.microsoft.com/office/drawing/2014/main" id="{058180EF-9841-800D-1D13-EC811AFC229F}"/>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artisticBlur radius="100"/>
                    </a14:imgEffect>
                  </a14:imgLayer>
                </a14:imgProps>
              </a:ext>
              <a:ext uri="{28A0092B-C50C-407E-A947-70E740481C1C}">
                <a14:useLocalDpi xmlns:a14="http://schemas.microsoft.com/office/drawing/2010/main" val="0"/>
              </a:ext>
            </a:extLst>
          </a:blip>
          <a:srcRect/>
          <a:stretch>
            <a:fillRect/>
          </a:stretch>
        </p:blipFill>
        <p:spPr bwMode="auto">
          <a:xfrm>
            <a:off x="7017586" y="2628081"/>
            <a:ext cx="360000" cy="2402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08846D89-8417-87B3-1B54-FD68CC422FB2}"/>
              </a:ext>
            </a:extLst>
          </p:cNvPr>
          <p:cNvPicPr>
            <a:picLocks noChangeAspect="1"/>
          </p:cNvPicPr>
          <p:nvPr/>
        </p:nvPicPr>
        <p:blipFill>
          <a:blip r:embed="rId22">
            <a:extLst>
              <a:ext uri="{BEBA8EAE-BF5A-486C-A8C5-ECC9F3942E4B}">
                <a14:imgProps xmlns:a14="http://schemas.microsoft.com/office/drawing/2010/main">
                  <a14:imgLayer r:embed="rId23">
                    <a14:imgEffect>
                      <a14:artisticBlur/>
                    </a14:imgEffect>
                  </a14:imgLayer>
                </a14:imgProps>
              </a:ext>
            </a:extLst>
          </a:blip>
          <a:stretch>
            <a:fillRect/>
          </a:stretch>
        </p:blipFill>
        <p:spPr>
          <a:xfrm>
            <a:off x="653617" y="1088397"/>
            <a:ext cx="6395258" cy="3462828"/>
          </a:xfrm>
          <a:prstGeom prst="rect">
            <a:avLst/>
          </a:prstGeom>
        </p:spPr>
      </p:pic>
      <p:pic>
        <p:nvPicPr>
          <p:cNvPr id="24" name="Image 23">
            <a:extLst>
              <a:ext uri="{FF2B5EF4-FFF2-40B4-BE49-F238E27FC236}">
                <a16:creationId xmlns:a16="http://schemas.microsoft.com/office/drawing/2014/main" id="{427D6F1B-F95B-1DC1-86CF-AC9F2464F8B6}"/>
              </a:ext>
            </a:extLst>
          </p:cNvPr>
          <p:cNvPicPr>
            <a:picLocks noChangeAspect="1"/>
          </p:cNvPicPr>
          <p:nvPr/>
        </p:nvPicPr>
        <p:blipFill>
          <a:blip r:embed="rId24">
            <a:extLst>
              <a:ext uri="{BEBA8EAE-BF5A-486C-A8C5-ECC9F3942E4B}">
                <a14:imgProps xmlns:a14="http://schemas.microsoft.com/office/drawing/2010/main">
                  <a14:imgLayer r:embed="rId25">
                    <a14:imgEffect>
                      <a14:artisticBlur/>
                    </a14:imgEffect>
                  </a14:imgLayer>
                </a14:imgProps>
              </a:ext>
            </a:extLst>
          </a:blip>
          <a:stretch>
            <a:fillRect/>
          </a:stretch>
        </p:blipFill>
        <p:spPr>
          <a:xfrm>
            <a:off x="659484" y="5586337"/>
            <a:ext cx="6395258" cy="4456562"/>
          </a:xfrm>
          <a:prstGeom prst="rect">
            <a:avLst/>
          </a:prstGeom>
        </p:spPr>
      </p:pic>
    </p:spTree>
    <p:extLst>
      <p:ext uri="{BB962C8B-B14F-4D97-AF65-F5344CB8AC3E}">
        <p14:creationId xmlns:p14="http://schemas.microsoft.com/office/powerpoint/2010/main" val="3652329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D86C098-2CCC-D022-46A1-EDF3C79D11CC}"/>
              </a:ext>
            </a:extLst>
          </p:cNvPr>
          <p:cNvPicPr>
            <a:picLocks noChangeAspect="1"/>
          </p:cNvPicPr>
          <p:nvPr/>
        </p:nvPicPr>
        <p:blipFill>
          <a:blip r:embed="rId3">
            <a:alphaModFix amt="87000"/>
            <a:lum bright="70000" contrast="-70000"/>
            <a:extLst>
              <a:ext uri="{BEBA8EAE-BF5A-486C-A8C5-ECC9F3942E4B}">
                <a14:imgProps xmlns:a14="http://schemas.microsoft.com/office/drawing/2010/main">
                  <a14:imgLayer r:embed="rId4">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5957807" y="84453"/>
            <a:ext cx="331722" cy="331722"/>
          </a:xfrm>
          <a:prstGeom prst="rect">
            <a:avLst/>
          </a:prstGeom>
        </p:spPr>
      </p:pic>
      <p:pic>
        <p:nvPicPr>
          <p:cNvPr id="3" name="Image 2">
            <a:extLst>
              <a:ext uri="{FF2B5EF4-FFF2-40B4-BE49-F238E27FC236}">
                <a16:creationId xmlns:a16="http://schemas.microsoft.com/office/drawing/2014/main" id="{C5B9D9EC-32FB-7495-5316-203E8824453F}"/>
              </a:ext>
            </a:extLst>
          </p:cNvPr>
          <p:cNvPicPr>
            <a:picLocks noChangeAspect="1"/>
          </p:cNvPicPr>
          <p:nvPr/>
        </p:nvPicPr>
        <p:blipFill>
          <a:blip r:embed="rId5">
            <a:alphaModFix amt="87000"/>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rot="10800000" flipV="1">
            <a:off x="6218014" y="25713"/>
            <a:ext cx="389254" cy="389254"/>
          </a:xfrm>
          <a:prstGeom prst="rect">
            <a:avLst/>
          </a:prstGeom>
        </p:spPr>
      </p:pic>
      <p:pic>
        <p:nvPicPr>
          <p:cNvPr id="4" name="Image 3">
            <a:extLst>
              <a:ext uri="{FF2B5EF4-FFF2-40B4-BE49-F238E27FC236}">
                <a16:creationId xmlns:a16="http://schemas.microsoft.com/office/drawing/2014/main" id="{094CF98C-C582-657B-C30F-88077130D260}"/>
              </a:ext>
            </a:extLst>
          </p:cNvPr>
          <p:cNvPicPr>
            <a:picLocks noChangeAspect="1"/>
          </p:cNvPicPr>
          <p:nvPr/>
        </p:nvPicPr>
        <p:blipFill>
          <a:blip r:embed="rId7">
            <a:alphaModFix amt="87000"/>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6690482" y="84453"/>
            <a:ext cx="320942" cy="320942"/>
          </a:xfrm>
          <a:prstGeom prst="rect">
            <a:avLst/>
          </a:prstGeom>
        </p:spPr>
      </p:pic>
      <p:pic>
        <p:nvPicPr>
          <p:cNvPr id="5" name="Image 4">
            <a:extLst>
              <a:ext uri="{FF2B5EF4-FFF2-40B4-BE49-F238E27FC236}">
                <a16:creationId xmlns:a16="http://schemas.microsoft.com/office/drawing/2014/main" id="{38A8CF7C-59DC-C3B3-2306-C1C4BFECF0BC}"/>
              </a:ext>
            </a:extLst>
          </p:cNvPr>
          <p:cNvPicPr>
            <a:picLocks noChangeAspect="1"/>
          </p:cNvPicPr>
          <p:nvPr/>
        </p:nvPicPr>
        <p:blipFill>
          <a:blip r:embed="rId9">
            <a:alphaModFix amt="87000"/>
            <a:lum bright="70000" contrast="-70000"/>
            <a:extLst>
              <a:ext uri="{BEBA8EAE-BF5A-486C-A8C5-ECC9F3942E4B}">
                <a14:imgProps xmlns:a14="http://schemas.microsoft.com/office/drawing/2010/main">
                  <a14:imgLayer r:embed="rId10">
                    <a14:imgEffect>
                      <a14:colorTemperature colorTemp="11000"/>
                    </a14:imgEffect>
                    <a14:imgEffect>
                      <a14:saturation sat="0"/>
                    </a14:imgEffect>
                    <a14:imgEffect>
                      <a14:brightnessContrast bright="13000"/>
                    </a14:imgEffect>
                  </a14:imgLayer>
                </a14:imgProps>
              </a:ext>
              <a:ext uri="{28A0092B-C50C-407E-A947-70E740481C1C}">
                <a14:useLocalDpi xmlns:a14="http://schemas.microsoft.com/office/drawing/2010/main" val="0"/>
              </a:ext>
            </a:extLst>
          </a:blip>
          <a:stretch>
            <a:fillRect/>
          </a:stretch>
        </p:blipFill>
        <p:spPr>
          <a:xfrm>
            <a:off x="7054742" y="113845"/>
            <a:ext cx="286602" cy="286602"/>
          </a:xfrm>
          <a:prstGeom prst="rect">
            <a:avLst/>
          </a:prstGeom>
        </p:spPr>
      </p:pic>
      <p:sp>
        <p:nvSpPr>
          <p:cNvPr id="7" name="Rectangle 6">
            <a:hlinkClick r:id="rId11"/>
            <a:extLst>
              <a:ext uri="{FF2B5EF4-FFF2-40B4-BE49-F238E27FC236}">
                <a16:creationId xmlns:a16="http://schemas.microsoft.com/office/drawing/2014/main" id="{23126027-6550-5C85-D846-2EDEA6C3DA0B}"/>
              </a:ext>
            </a:extLst>
          </p:cNvPr>
          <p:cNvSpPr/>
          <p:nvPr/>
        </p:nvSpPr>
        <p:spPr>
          <a:xfrm>
            <a:off x="1962150" y="84453"/>
            <a:ext cx="685800" cy="194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hlinkClick r:id="rId11"/>
            <a:extLst>
              <a:ext uri="{FF2B5EF4-FFF2-40B4-BE49-F238E27FC236}">
                <a16:creationId xmlns:a16="http://schemas.microsoft.com/office/drawing/2014/main" id="{47C99F58-5EE6-EDB6-969C-3E77DA3B93A1}"/>
              </a:ext>
            </a:extLst>
          </p:cNvPr>
          <p:cNvSpPr/>
          <p:nvPr/>
        </p:nvSpPr>
        <p:spPr>
          <a:xfrm>
            <a:off x="335071" y="279045"/>
            <a:ext cx="1476375" cy="194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1">
            <a:extLst>
              <a:ext uri="{FF2B5EF4-FFF2-40B4-BE49-F238E27FC236}">
                <a16:creationId xmlns:a16="http://schemas.microsoft.com/office/drawing/2014/main" id="{4733CF37-898A-21EB-5BD8-42833CE6C95D}"/>
              </a:ext>
            </a:extLst>
          </p:cNvPr>
          <p:cNvSpPr txBox="1">
            <a:spLocks/>
          </p:cNvSpPr>
          <p:nvPr/>
        </p:nvSpPr>
        <p:spPr>
          <a:xfrm>
            <a:off x="7232888" y="10292067"/>
            <a:ext cx="288000" cy="36000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B70FFF-F78A-4988-90D4-FC144DE8DD6A}" type="slidenum">
              <a:rPr lang="fr-FR" smtClean="0"/>
              <a:pPr/>
              <a:t>6</a:t>
            </a:fld>
            <a:endParaRPr lang="fr-FR" dirty="0"/>
          </a:p>
        </p:txBody>
      </p:sp>
      <p:sp>
        <p:nvSpPr>
          <p:cNvPr id="11" name="ZoneTexte 10">
            <a:extLst>
              <a:ext uri="{FF2B5EF4-FFF2-40B4-BE49-F238E27FC236}">
                <a16:creationId xmlns:a16="http://schemas.microsoft.com/office/drawing/2014/main" id="{854B1D01-54AA-6968-CA97-9A6BD06E9D61}"/>
              </a:ext>
            </a:extLst>
          </p:cNvPr>
          <p:cNvSpPr txBox="1"/>
          <p:nvPr/>
        </p:nvSpPr>
        <p:spPr>
          <a:xfrm>
            <a:off x="5867759" y="484585"/>
            <a:ext cx="1691914" cy="307777"/>
          </a:xfrm>
          <a:prstGeom prst="rect">
            <a:avLst/>
          </a:prstGeom>
          <a:noFill/>
        </p:spPr>
        <p:txBody>
          <a:bodyPr wrap="square" rtlCol="0">
            <a:spAutoFit/>
          </a:bodyPr>
          <a:lstStyle/>
          <a:p>
            <a:pPr algn="r"/>
            <a:r>
              <a:rPr lang="fr-FR" sz="700" dirty="0">
                <a:solidFill>
                  <a:srgbClr val="461E64"/>
                </a:solidFill>
                <a:latin typeface="Leelawadee" panose="020B0502040204020203" pitchFamily="34" charset="-34"/>
                <a:cs typeface="Leelawadee" panose="020B0502040204020203" pitchFamily="34" charset="-34"/>
              </a:rPr>
              <a:t>Week 16 | April </a:t>
            </a:r>
            <a:r>
              <a:rPr lang="en-US" sz="700" dirty="0">
                <a:solidFill>
                  <a:srgbClr val="461E64"/>
                </a:solidFill>
                <a:latin typeface="Leelawadee" panose="020B0502040204020203" pitchFamily="34" charset="-34"/>
                <a:ea typeface="Calibri" panose="020F0502020204030204" pitchFamily="34" charset="0"/>
                <a:cs typeface="Arial" panose="020B0604020202020204" pitchFamily="34" charset="0"/>
              </a:rPr>
              <a:t>16 - 22</a:t>
            </a:r>
            <a:r>
              <a:rPr lang="fr-FR" sz="700" dirty="0">
                <a:solidFill>
                  <a:srgbClr val="461E64"/>
                </a:solidFill>
                <a:latin typeface="Leelawadee" panose="020B0502040204020203" pitchFamily="34" charset="-34"/>
                <a:cs typeface="Leelawadee" panose="020B0502040204020203" pitchFamily="34" charset="-34"/>
              </a:rPr>
              <a:t>, 2024</a:t>
            </a:r>
          </a:p>
          <a:p>
            <a:pPr algn="r"/>
            <a:r>
              <a:rPr lang="fr-FR" sz="700" dirty="0">
                <a:solidFill>
                  <a:srgbClr val="461E64"/>
                </a:solidFill>
                <a:latin typeface="Leelawadee" panose="020B0502040204020203" pitchFamily="34" charset="-34"/>
                <a:cs typeface="Leelawadee" panose="020B0502040204020203" pitchFamily="34" charset="-34"/>
              </a:rPr>
              <a:t>Page 6/8</a:t>
            </a:r>
          </a:p>
        </p:txBody>
      </p:sp>
      <p:sp>
        <p:nvSpPr>
          <p:cNvPr id="13" name="ZoneTexte 12">
            <a:extLst>
              <a:ext uri="{FF2B5EF4-FFF2-40B4-BE49-F238E27FC236}">
                <a16:creationId xmlns:a16="http://schemas.microsoft.com/office/drawing/2014/main" id="{17E936EC-8C05-3413-3DE1-667CF5830D2D}"/>
              </a:ext>
            </a:extLst>
          </p:cNvPr>
          <p:cNvSpPr txBox="1"/>
          <p:nvPr/>
        </p:nvSpPr>
        <p:spPr>
          <a:xfrm>
            <a:off x="409202" y="700745"/>
            <a:ext cx="3755990" cy="400110"/>
          </a:xfrm>
          <a:prstGeom prst="rect">
            <a:avLst/>
          </a:prstGeom>
          <a:noFill/>
        </p:spPr>
        <p:txBody>
          <a:bodyPr wrap="square">
            <a:spAutoFit/>
          </a:bodyPr>
          <a:lstStyle/>
          <a:p>
            <a:r>
              <a:rPr lang="fr-FR" sz="2000" b="1" dirty="0">
                <a:solidFill>
                  <a:schemeClr val="bg1">
                    <a:lumMod val="50000"/>
                  </a:schemeClr>
                </a:solidFill>
                <a:latin typeface="Leelawadee" panose="020B0502040204020203" pitchFamily="34" charset="-34"/>
              </a:rPr>
              <a:t>TRAINING &amp; EDUCATION</a:t>
            </a:r>
          </a:p>
        </p:txBody>
      </p:sp>
      <p:cxnSp>
        <p:nvCxnSpPr>
          <p:cNvPr id="14" name="Connecteur droit 13">
            <a:extLst>
              <a:ext uri="{FF2B5EF4-FFF2-40B4-BE49-F238E27FC236}">
                <a16:creationId xmlns:a16="http://schemas.microsoft.com/office/drawing/2014/main" id="{994D4EB1-7E8A-4FD9-CC1F-E7941BB2CADE}"/>
              </a:ext>
            </a:extLst>
          </p:cNvPr>
          <p:cNvCxnSpPr>
            <a:cxnSpLocks/>
          </p:cNvCxnSpPr>
          <p:nvPr/>
        </p:nvCxnSpPr>
        <p:spPr>
          <a:xfrm>
            <a:off x="569910" y="1092388"/>
            <a:ext cx="0" cy="5532139"/>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9" name="Image 28">
            <a:extLst>
              <a:ext uri="{FF2B5EF4-FFF2-40B4-BE49-F238E27FC236}">
                <a16:creationId xmlns:a16="http://schemas.microsoft.com/office/drawing/2014/main" id="{0E80C5F1-8A61-9A20-01EC-68055F85F9F8}"/>
              </a:ext>
            </a:extLst>
          </p:cNvPr>
          <p:cNvPicPr>
            <a:picLocks noChangeAspect="1"/>
          </p:cNvPicPr>
          <p:nvPr/>
        </p:nvPicPr>
        <p:blipFill>
          <a:blip r:embed="rId12">
            <a:extLst>
              <a:ext uri="{BEBA8EAE-BF5A-486C-A8C5-ECC9F3942E4B}">
                <a14:imgProps xmlns:a14="http://schemas.microsoft.com/office/drawing/2010/main">
                  <a14:imgLayer r:embed="rId13">
                    <a14:imgEffect>
                      <a14:artisticBlur radius="100"/>
                    </a14:imgEffect>
                  </a14:imgLayer>
                </a14:imgProps>
              </a:ext>
            </a:extLst>
          </a:blip>
          <a:stretch>
            <a:fillRect/>
          </a:stretch>
        </p:blipFill>
        <p:spPr>
          <a:xfrm>
            <a:off x="7001179" y="4144630"/>
            <a:ext cx="360000" cy="216000"/>
          </a:xfrm>
          <a:prstGeom prst="rect">
            <a:avLst/>
          </a:prstGeom>
          <a:ln>
            <a:solidFill>
              <a:schemeClr val="tx1"/>
            </a:solidFill>
          </a:ln>
        </p:spPr>
      </p:pic>
      <p:sp>
        <p:nvSpPr>
          <p:cNvPr id="6" name="Étoile : 5 branches 5">
            <a:extLst>
              <a:ext uri="{FF2B5EF4-FFF2-40B4-BE49-F238E27FC236}">
                <a16:creationId xmlns:a16="http://schemas.microsoft.com/office/drawing/2014/main" id="{520A1BE5-1B2A-3C3A-C2C9-B956F9F2F4D8}"/>
              </a:ext>
            </a:extLst>
          </p:cNvPr>
          <p:cNvSpPr/>
          <p:nvPr/>
        </p:nvSpPr>
        <p:spPr>
          <a:xfrm>
            <a:off x="252000" y="7538102"/>
            <a:ext cx="180000" cy="180000"/>
          </a:xfrm>
          <a:prstGeom prst="star5">
            <a:avLst/>
          </a:prstGeom>
          <a:solidFill>
            <a:srgbClr val="FFC91D"/>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5321EF3F-B6C1-6C74-051D-66DDBE63C30E}"/>
              </a:ext>
            </a:extLst>
          </p:cNvPr>
          <p:cNvSpPr txBox="1"/>
          <p:nvPr/>
        </p:nvSpPr>
        <p:spPr>
          <a:xfrm>
            <a:off x="421396" y="7063637"/>
            <a:ext cx="3755990" cy="400751"/>
          </a:xfrm>
          <a:prstGeom prst="rect">
            <a:avLst/>
          </a:prstGeom>
          <a:noFill/>
        </p:spPr>
        <p:txBody>
          <a:bodyPr wrap="square">
            <a:spAutoFit/>
          </a:bodyPr>
          <a:lstStyle/>
          <a:p>
            <a:pPr>
              <a:lnSpc>
                <a:spcPct val="107000"/>
              </a:lnSpc>
              <a:spcAft>
                <a:spcPts val="300"/>
              </a:spcAft>
            </a:pPr>
            <a:r>
              <a:rPr lang="en-US" sz="2000" b="1" dirty="0">
                <a:solidFill>
                  <a:srgbClr val="006699"/>
                </a:solidFill>
                <a:latin typeface="Leelawadee" panose="020B0502040204020203" pitchFamily="34" charset="-34"/>
              </a:rPr>
              <a:t>REGULATORY</a:t>
            </a:r>
            <a:endParaRPr lang="fr-FR" sz="2000" b="1" dirty="0">
              <a:solidFill>
                <a:srgbClr val="006699"/>
              </a:solidFill>
              <a:latin typeface="Leelawadee" panose="020B0502040204020203" pitchFamily="34" charset="-34"/>
            </a:endParaRPr>
          </a:p>
        </p:txBody>
      </p:sp>
      <p:cxnSp>
        <p:nvCxnSpPr>
          <p:cNvPr id="10" name="Connecteur droit 9">
            <a:extLst>
              <a:ext uri="{FF2B5EF4-FFF2-40B4-BE49-F238E27FC236}">
                <a16:creationId xmlns:a16="http://schemas.microsoft.com/office/drawing/2014/main" id="{5DE91A7C-2B7A-6C47-4C70-D8E10B35B014}"/>
              </a:ext>
            </a:extLst>
          </p:cNvPr>
          <p:cNvCxnSpPr>
            <a:cxnSpLocks/>
          </p:cNvCxnSpPr>
          <p:nvPr/>
        </p:nvCxnSpPr>
        <p:spPr>
          <a:xfrm>
            <a:off x="588616" y="7518134"/>
            <a:ext cx="0" cy="2370914"/>
          </a:xfrm>
          <a:prstGeom prst="line">
            <a:avLst/>
          </a:prstGeom>
          <a:ln w="19050">
            <a:solidFill>
              <a:srgbClr val="006699"/>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DAF6F94A-AD6A-4B13-940B-014F3CED7DC6}"/>
              </a:ext>
            </a:extLst>
          </p:cNvPr>
          <p:cNvSpPr txBox="1"/>
          <p:nvPr/>
        </p:nvSpPr>
        <p:spPr>
          <a:xfrm>
            <a:off x="659791" y="7444047"/>
            <a:ext cx="6391555" cy="969496"/>
          </a:xfrm>
          <a:prstGeom prst="rect">
            <a:avLst/>
          </a:prstGeom>
          <a:noFill/>
        </p:spPr>
        <p:txBody>
          <a:bodyPr wrap="square" rtlCol="0">
            <a:spAutoFit/>
          </a:bodyPr>
          <a:lstStyle/>
          <a:p>
            <a:pPr algn="l"/>
            <a:r>
              <a:rPr lang="en-US" sz="1050" b="1" kern="100" dirty="0">
                <a:solidFill>
                  <a:srgbClr val="006699"/>
                </a:solidFill>
                <a:latin typeface="Leelawadee" panose="020B0502040204020203" pitchFamily="34" charset="-34"/>
                <a:ea typeface="Calibri" panose="020F0502020204030204" pitchFamily="34" charset="0"/>
                <a:cs typeface="Leelawadee" panose="020B0502040204020203" pitchFamily="34" charset="-34"/>
              </a:rPr>
              <a:t>EU to delay space law, constellation contract</a:t>
            </a:r>
          </a:p>
          <a:p>
            <a:pPr algn="l"/>
            <a:r>
              <a:rPr lang="en-US" sz="900" b="0" i="0" dirty="0">
                <a:solidFill>
                  <a:srgbClr val="404040"/>
                </a:solidFill>
                <a:effectLst/>
                <a:latin typeface="Leelawadee" panose="020B0502040204020203" pitchFamily="34" charset="-34"/>
                <a:cs typeface="Leelawadee" panose="020B0502040204020203" pitchFamily="34" charset="-34"/>
              </a:rPr>
              <a:t>The European Commission is delaying two key space initiatives, a space law and a contract for a satellite constellation, until a least this summer. Thierry Breton, EU commissioner for the internal market, said at a meeting of an EU parliamentary committee, that the release of a legislative proposal for an EU space law, expected earlier this year, would be delayed likely until parliamentary elections in June. </a:t>
            </a:r>
            <a:r>
              <a:rPr lang="en-US" sz="900" b="1" i="0" dirty="0">
                <a:solidFill>
                  <a:srgbClr val="404040"/>
                </a:solidFill>
                <a:effectLst/>
                <a:latin typeface="Leelawadee" panose="020B0502040204020203" pitchFamily="34" charset="-34"/>
                <a:cs typeface="Leelawadee" panose="020B0502040204020203" pitchFamily="34" charset="-34"/>
              </a:rPr>
              <a:t>#Spacelaw #EU</a:t>
            </a:r>
          </a:p>
          <a:p>
            <a:pPr algn="l"/>
            <a:r>
              <a:rPr lang="en-US" sz="1050" b="1" kern="100" dirty="0">
                <a:solidFill>
                  <a:srgbClr val="006699"/>
                </a:solidFill>
                <a:latin typeface="Leelawadee" panose="020B0502040204020203" pitchFamily="34" charset="-34"/>
                <a:ea typeface="Calibri" panose="020F0502020204030204" pitchFamily="34" charset="0"/>
                <a:cs typeface="Leelawadee" panose="020B0502040204020203" pitchFamily="34" charset="-34"/>
              </a:rPr>
              <a:t>Link</a:t>
            </a:r>
            <a:r>
              <a:rPr lang="en-US" sz="900" kern="100" dirty="0">
                <a:solidFill>
                  <a:srgbClr val="6C757D"/>
                </a:solidFill>
                <a:latin typeface="Leelawadee" panose="020B0502040204020203" pitchFamily="34" charset="-34"/>
                <a:ea typeface="Calibri" panose="020F0502020204030204" pitchFamily="34" charset="0"/>
                <a:cs typeface="Leelawadee" panose="020B0502040204020203" pitchFamily="34" charset="-34"/>
              </a:rPr>
              <a:t>: </a:t>
            </a:r>
            <a:r>
              <a:rPr lang="en-US" sz="900" kern="100" dirty="0">
                <a:solidFill>
                  <a:srgbClr val="6C757D"/>
                </a:solidFill>
                <a:latin typeface="Leelawadee" panose="020B0502040204020203" pitchFamily="34" charset="-34"/>
                <a:ea typeface="Calibri" panose="020F0502020204030204" pitchFamily="34" charset="0"/>
                <a:cs typeface="Leelawadee" panose="020B0502040204020203" pitchFamily="34" charset="-34"/>
                <a:hlinkClick r:id="rId14"/>
              </a:rPr>
              <a:t>https://spacenews.com/eu-to-delay-space-law-constellation-contract/</a:t>
            </a:r>
            <a:r>
              <a:rPr lang="en-US" sz="900" kern="100" dirty="0">
                <a:solidFill>
                  <a:srgbClr val="6C757D"/>
                </a:solidFill>
                <a:latin typeface="Leelawadee" panose="020B0502040204020203" pitchFamily="34" charset="-34"/>
                <a:ea typeface="Calibri" panose="020F0502020204030204" pitchFamily="34" charset="0"/>
                <a:cs typeface="Leelawadee" panose="020B0502040204020203" pitchFamily="34" charset="-34"/>
              </a:rPr>
              <a:t> </a:t>
            </a:r>
          </a:p>
        </p:txBody>
      </p:sp>
      <p:pic>
        <p:nvPicPr>
          <p:cNvPr id="16" name="Image 15">
            <a:extLst>
              <a:ext uri="{FF2B5EF4-FFF2-40B4-BE49-F238E27FC236}">
                <a16:creationId xmlns:a16="http://schemas.microsoft.com/office/drawing/2014/main" id="{9E13D0BE-C6D6-BE45-F1A2-B81042C20D99}"/>
              </a:ext>
            </a:extLst>
          </p:cNvPr>
          <p:cNvPicPr preferRelativeResize="0">
            <a:picLocks/>
          </p:cNvPicPr>
          <p:nvPr/>
        </p:nvPicPr>
        <p:blipFill>
          <a:blip r:embed="rId15"/>
          <a:stretch>
            <a:fillRect/>
          </a:stretch>
        </p:blipFill>
        <p:spPr>
          <a:xfrm>
            <a:off x="7034323" y="7710513"/>
            <a:ext cx="360000" cy="252000"/>
          </a:xfrm>
          <a:prstGeom prst="rect">
            <a:avLst/>
          </a:prstGeom>
          <a:ln>
            <a:solidFill>
              <a:schemeClr val="tx1"/>
            </a:solidFill>
          </a:ln>
        </p:spPr>
      </p:pic>
      <p:pic>
        <p:nvPicPr>
          <p:cNvPr id="18" name="Image 17">
            <a:extLst>
              <a:ext uri="{FF2B5EF4-FFF2-40B4-BE49-F238E27FC236}">
                <a16:creationId xmlns:a16="http://schemas.microsoft.com/office/drawing/2014/main" id="{AEFEEDA6-9951-5B85-98D9-AC57BFED59B7}"/>
              </a:ext>
            </a:extLst>
          </p:cNvPr>
          <p:cNvPicPr preferRelativeResize="0">
            <a:picLocks/>
          </p:cNvPicPr>
          <p:nvPr/>
        </p:nvPicPr>
        <p:blipFill>
          <a:blip r:embed="rId16">
            <a:extLst>
              <a:ext uri="{BEBA8EAE-BF5A-486C-A8C5-ECC9F3942E4B}">
                <a14:imgProps xmlns:a14="http://schemas.microsoft.com/office/drawing/2010/main">
                  <a14:imgLayer r:embed="rId17">
                    <a14:imgEffect>
                      <a14:artisticBlur radius="100"/>
                    </a14:imgEffect>
                  </a14:imgLayer>
                </a14:imgProps>
              </a:ext>
            </a:extLst>
          </a:blip>
          <a:stretch>
            <a:fillRect/>
          </a:stretch>
        </p:blipFill>
        <p:spPr>
          <a:xfrm>
            <a:off x="7040420" y="8773920"/>
            <a:ext cx="360000" cy="252000"/>
          </a:xfrm>
          <a:prstGeom prst="rect">
            <a:avLst/>
          </a:prstGeom>
          <a:ln>
            <a:solidFill>
              <a:schemeClr val="tx1"/>
            </a:solidFill>
          </a:ln>
        </p:spPr>
      </p:pic>
      <p:pic>
        <p:nvPicPr>
          <p:cNvPr id="33" name="Image 32">
            <a:extLst>
              <a:ext uri="{FF2B5EF4-FFF2-40B4-BE49-F238E27FC236}">
                <a16:creationId xmlns:a16="http://schemas.microsoft.com/office/drawing/2014/main" id="{269ED3C3-F171-2EE9-5153-DBD0097EAB4B}"/>
              </a:ext>
            </a:extLst>
          </p:cNvPr>
          <p:cNvPicPr preferRelativeResize="0">
            <a:picLocks/>
          </p:cNvPicPr>
          <p:nvPr/>
        </p:nvPicPr>
        <p:blipFill>
          <a:blip r:embed="rId16">
            <a:extLst>
              <a:ext uri="{BEBA8EAE-BF5A-486C-A8C5-ECC9F3942E4B}">
                <a14:imgProps xmlns:a14="http://schemas.microsoft.com/office/drawing/2010/main">
                  <a14:imgLayer r:embed="rId17">
                    <a14:imgEffect>
                      <a14:artisticBlur radius="100"/>
                    </a14:imgEffect>
                  </a14:imgLayer>
                </a14:imgProps>
              </a:ext>
            </a:extLst>
          </a:blip>
          <a:stretch>
            <a:fillRect/>
          </a:stretch>
        </p:blipFill>
        <p:spPr>
          <a:xfrm>
            <a:off x="7006765" y="1445609"/>
            <a:ext cx="360000" cy="252000"/>
          </a:xfrm>
          <a:prstGeom prst="rect">
            <a:avLst/>
          </a:prstGeom>
          <a:ln>
            <a:solidFill>
              <a:schemeClr val="tx1"/>
            </a:solidFill>
          </a:ln>
        </p:spPr>
      </p:pic>
      <p:pic>
        <p:nvPicPr>
          <p:cNvPr id="34" name="Image 33">
            <a:extLst>
              <a:ext uri="{FF2B5EF4-FFF2-40B4-BE49-F238E27FC236}">
                <a16:creationId xmlns:a16="http://schemas.microsoft.com/office/drawing/2014/main" id="{483F3E39-462D-3601-61DF-77059D10BF7A}"/>
              </a:ext>
            </a:extLst>
          </p:cNvPr>
          <p:cNvPicPr>
            <a:picLocks noChangeAspect="1"/>
          </p:cNvPicPr>
          <p:nvPr/>
        </p:nvPicPr>
        <p:blipFill>
          <a:blip r:embed="rId18">
            <a:extLst>
              <a:ext uri="{BEBA8EAE-BF5A-486C-A8C5-ECC9F3942E4B}">
                <a14:imgProps xmlns:a14="http://schemas.microsoft.com/office/drawing/2010/main">
                  <a14:imgLayer r:embed="rId19">
                    <a14:imgEffect>
                      <a14:artisticBlur radius="100"/>
                    </a14:imgEffect>
                  </a14:imgLayer>
                </a14:imgProps>
              </a:ext>
            </a:extLst>
          </a:blip>
          <a:stretch>
            <a:fillRect/>
          </a:stretch>
        </p:blipFill>
        <p:spPr>
          <a:xfrm>
            <a:off x="7001179" y="2984356"/>
            <a:ext cx="360000" cy="240300"/>
          </a:xfrm>
          <a:prstGeom prst="rect">
            <a:avLst/>
          </a:prstGeom>
          <a:ln>
            <a:solidFill>
              <a:schemeClr val="tx1"/>
            </a:solidFill>
          </a:ln>
        </p:spPr>
      </p:pic>
      <p:pic>
        <p:nvPicPr>
          <p:cNvPr id="19" name="Image 18">
            <a:extLst>
              <a:ext uri="{FF2B5EF4-FFF2-40B4-BE49-F238E27FC236}">
                <a16:creationId xmlns:a16="http://schemas.microsoft.com/office/drawing/2014/main" id="{EB1BF62F-1001-BE63-E7FA-FD97AA358A1C}"/>
              </a:ext>
            </a:extLst>
          </p:cNvPr>
          <p:cNvPicPr>
            <a:picLocks noChangeAspect="1"/>
          </p:cNvPicPr>
          <p:nvPr/>
        </p:nvPicPr>
        <p:blipFill>
          <a:blip r:embed="rId20">
            <a:extLst>
              <a:ext uri="{BEBA8EAE-BF5A-486C-A8C5-ECC9F3942E4B}">
                <a14:imgProps xmlns:a14="http://schemas.microsoft.com/office/drawing/2010/main">
                  <a14:imgLayer r:embed="rId21">
                    <a14:imgEffect>
                      <a14:artisticBlur/>
                    </a14:imgEffect>
                  </a14:imgLayer>
                </a14:imgProps>
              </a:ext>
            </a:extLst>
          </a:blip>
          <a:stretch>
            <a:fillRect/>
          </a:stretch>
        </p:blipFill>
        <p:spPr>
          <a:xfrm>
            <a:off x="585256" y="1101838"/>
            <a:ext cx="6389162" cy="5541744"/>
          </a:xfrm>
          <a:prstGeom prst="rect">
            <a:avLst/>
          </a:prstGeom>
        </p:spPr>
      </p:pic>
      <p:pic>
        <p:nvPicPr>
          <p:cNvPr id="21" name="Image 20">
            <a:extLst>
              <a:ext uri="{FF2B5EF4-FFF2-40B4-BE49-F238E27FC236}">
                <a16:creationId xmlns:a16="http://schemas.microsoft.com/office/drawing/2014/main" id="{0FDCDE2F-42B7-DA45-2933-11B3521C4740}"/>
              </a:ext>
            </a:extLst>
          </p:cNvPr>
          <p:cNvPicPr>
            <a:picLocks noChangeAspect="1"/>
          </p:cNvPicPr>
          <p:nvPr/>
        </p:nvPicPr>
        <p:blipFill>
          <a:blip r:embed="rId22">
            <a:extLst>
              <a:ext uri="{BEBA8EAE-BF5A-486C-A8C5-ECC9F3942E4B}">
                <a14:imgProps xmlns:a14="http://schemas.microsoft.com/office/drawing/2010/main">
                  <a14:imgLayer r:embed="rId23">
                    <a14:imgEffect>
                      <a14:artisticBlur/>
                    </a14:imgEffect>
                  </a14:imgLayer>
                </a14:imgProps>
              </a:ext>
            </a:extLst>
          </a:blip>
          <a:stretch>
            <a:fillRect/>
          </a:stretch>
        </p:blipFill>
        <p:spPr>
          <a:xfrm>
            <a:off x="655335" y="8458921"/>
            <a:ext cx="6389162" cy="1268078"/>
          </a:xfrm>
          <a:prstGeom prst="rect">
            <a:avLst/>
          </a:prstGeom>
        </p:spPr>
      </p:pic>
    </p:spTree>
    <p:extLst>
      <p:ext uri="{BB962C8B-B14F-4D97-AF65-F5344CB8AC3E}">
        <p14:creationId xmlns:p14="http://schemas.microsoft.com/office/powerpoint/2010/main" val="2585648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D86C098-2CCC-D022-46A1-EDF3C79D11CC}"/>
              </a:ext>
            </a:extLst>
          </p:cNvPr>
          <p:cNvPicPr>
            <a:picLocks noChangeAspect="1"/>
          </p:cNvPicPr>
          <p:nvPr/>
        </p:nvPicPr>
        <p:blipFill>
          <a:blip r:embed="rId3">
            <a:alphaModFix amt="87000"/>
            <a:lum bright="70000" contrast="-70000"/>
            <a:extLst>
              <a:ext uri="{BEBA8EAE-BF5A-486C-A8C5-ECC9F3942E4B}">
                <a14:imgProps xmlns:a14="http://schemas.microsoft.com/office/drawing/2010/main">
                  <a14:imgLayer r:embed="rId4">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5957807" y="84453"/>
            <a:ext cx="331722" cy="331722"/>
          </a:xfrm>
          <a:prstGeom prst="rect">
            <a:avLst/>
          </a:prstGeom>
        </p:spPr>
      </p:pic>
      <p:pic>
        <p:nvPicPr>
          <p:cNvPr id="3" name="Image 2">
            <a:extLst>
              <a:ext uri="{FF2B5EF4-FFF2-40B4-BE49-F238E27FC236}">
                <a16:creationId xmlns:a16="http://schemas.microsoft.com/office/drawing/2014/main" id="{C5B9D9EC-32FB-7495-5316-203E8824453F}"/>
              </a:ext>
            </a:extLst>
          </p:cNvPr>
          <p:cNvPicPr>
            <a:picLocks noChangeAspect="1"/>
          </p:cNvPicPr>
          <p:nvPr/>
        </p:nvPicPr>
        <p:blipFill>
          <a:blip r:embed="rId5">
            <a:alphaModFix amt="87000"/>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rot="10800000" flipV="1">
            <a:off x="6218014" y="25713"/>
            <a:ext cx="389254" cy="389254"/>
          </a:xfrm>
          <a:prstGeom prst="rect">
            <a:avLst/>
          </a:prstGeom>
        </p:spPr>
      </p:pic>
      <p:pic>
        <p:nvPicPr>
          <p:cNvPr id="4" name="Image 3">
            <a:extLst>
              <a:ext uri="{FF2B5EF4-FFF2-40B4-BE49-F238E27FC236}">
                <a16:creationId xmlns:a16="http://schemas.microsoft.com/office/drawing/2014/main" id="{094CF98C-C582-657B-C30F-88077130D260}"/>
              </a:ext>
            </a:extLst>
          </p:cNvPr>
          <p:cNvPicPr>
            <a:picLocks noChangeAspect="1"/>
          </p:cNvPicPr>
          <p:nvPr/>
        </p:nvPicPr>
        <p:blipFill>
          <a:blip r:embed="rId7">
            <a:alphaModFix amt="87000"/>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6690482" y="84453"/>
            <a:ext cx="320942" cy="320942"/>
          </a:xfrm>
          <a:prstGeom prst="rect">
            <a:avLst/>
          </a:prstGeom>
        </p:spPr>
      </p:pic>
      <p:pic>
        <p:nvPicPr>
          <p:cNvPr id="5" name="Image 4">
            <a:extLst>
              <a:ext uri="{FF2B5EF4-FFF2-40B4-BE49-F238E27FC236}">
                <a16:creationId xmlns:a16="http://schemas.microsoft.com/office/drawing/2014/main" id="{38A8CF7C-59DC-C3B3-2306-C1C4BFECF0BC}"/>
              </a:ext>
            </a:extLst>
          </p:cNvPr>
          <p:cNvPicPr>
            <a:picLocks noChangeAspect="1"/>
          </p:cNvPicPr>
          <p:nvPr/>
        </p:nvPicPr>
        <p:blipFill>
          <a:blip r:embed="rId9">
            <a:alphaModFix amt="87000"/>
            <a:lum bright="70000" contrast="-70000"/>
            <a:extLst>
              <a:ext uri="{BEBA8EAE-BF5A-486C-A8C5-ECC9F3942E4B}">
                <a14:imgProps xmlns:a14="http://schemas.microsoft.com/office/drawing/2010/main">
                  <a14:imgLayer r:embed="rId10">
                    <a14:imgEffect>
                      <a14:colorTemperature colorTemp="11000"/>
                    </a14:imgEffect>
                    <a14:imgEffect>
                      <a14:saturation sat="0"/>
                    </a14:imgEffect>
                    <a14:imgEffect>
                      <a14:brightnessContrast bright="13000"/>
                    </a14:imgEffect>
                  </a14:imgLayer>
                </a14:imgProps>
              </a:ext>
              <a:ext uri="{28A0092B-C50C-407E-A947-70E740481C1C}">
                <a14:useLocalDpi xmlns:a14="http://schemas.microsoft.com/office/drawing/2010/main" val="0"/>
              </a:ext>
            </a:extLst>
          </a:blip>
          <a:stretch>
            <a:fillRect/>
          </a:stretch>
        </p:blipFill>
        <p:spPr>
          <a:xfrm>
            <a:off x="7054742" y="113845"/>
            <a:ext cx="286602" cy="286602"/>
          </a:xfrm>
          <a:prstGeom prst="rect">
            <a:avLst/>
          </a:prstGeom>
        </p:spPr>
      </p:pic>
      <p:sp>
        <p:nvSpPr>
          <p:cNvPr id="7" name="Rectangle 6">
            <a:hlinkClick r:id="rId11"/>
            <a:extLst>
              <a:ext uri="{FF2B5EF4-FFF2-40B4-BE49-F238E27FC236}">
                <a16:creationId xmlns:a16="http://schemas.microsoft.com/office/drawing/2014/main" id="{23126027-6550-5C85-D846-2EDEA6C3DA0B}"/>
              </a:ext>
            </a:extLst>
          </p:cNvPr>
          <p:cNvSpPr/>
          <p:nvPr/>
        </p:nvSpPr>
        <p:spPr>
          <a:xfrm>
            <a:off x="1962150" y="84453"/>
            <a:ext cx="685800" cy="194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hlinkClick r:id="rId11"/>
            <a:extLst>
              <a:ext uri="{FF2B5EF4-FFF2-40B4-BE49-F238E27FC236}">
                <a16:creationId xmlns:a16="http://schemas.microsoft.com/office/drawing/2014/main" id="{47C99F58-5EE6-EDB6-969C-3E77DA3B93A1}"/>
              </a:ext>
            </a:extLst>
          </p:cNvPr>
          <p:cNvSpPr/>
          <p:nvPr/>
        </p:nvSpPr>
        <p:spPr>
          <a:xfrm>
            <a:off x="335071" y="279045"/>
            <a:ext cx="1476375" cy="194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1">
            <a:extLst>
              <a:ext uri="{FF2B5EF4-FFF2-40B4-BE49-F238E27FC236}">
                <a16:creationId xmlns:a16="http://schemas.microsoft.com/office/drawing/2014/main" id="{4733CF37-898A-21EB-5BD8-42833CE6C95D}"/>
              </a:ext>
            </a:extLst>
          </p:cNvPr>
          <p:cNvSpPr txBox="1">
            <a:spLocks/>
          </p:cNvSpPr>
          <p:nvPr/>
        </p:nvSpPr>
        <p:spPr>
          <a:xfrm>
            <a:off x="7232888" y="10301211"/>
            <a:ext cx="288000" cy="36000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B70FFF-F78A-4988-90D4-FC144DE8DD6A}" type="slidenum">
              <a:rPr lang="fr-FR" smtClean="0"/>
              <a:pPr/>
              <a:t>7</a:t>
            </a:fld>
            <a:endParaRPr lang="fr-FR" dirty="0"/>
          </a:p>
        </p:txBody>
      </p:sp>
      <p:sp>
        <p:nvSpPr>
          <p:cNvPr id="39" name="Étoile : 5 branches 38">
            <a:extLst>
              <a:ext uri="{FF2B5EF4-FFF2-40B4-BE49-F238E27FC236}">
                <a16:creationId xmlns:a16="http://schemas.microsoft.com/office/drawing/2014/main" id="{A1C782A0-4184-2909-8BD1-3BFC3C695962}"/>
              </a:ext>
            </a:extLst>
          </p:cNvPr>
          <p:cNvSpPr/>
          <p:nvPr/>
        </p:nvSpPr>
        <p:spPr>
          <a:xfrm>
            <a:off x="252000" y="4174482"/>
            <a:ext cx="180000" cy="180000"/>
          </a:xfrm>
          <a:prstGeom prst="star5">
            <a:avLst/>
          </a:prstGeom>
          <a:solidFill>
            <a:srgbClr val="FFC91D"/>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854B1D01-54AA-6968-CA97-9A6BD06E9D61}"/>
              </a:ext>
            </a:extLst>
          </p:cNvPr>
          <p:cNvSpPr txBox="1"/>
          <p:nvPr/>
        </p:nvSpPr>
        <p:spPr>
          <a:xfrm>
            <a:off x="5867759" y="484585"/>
            <a:ext cx="1691914" cy="307777"/>
          </a:xfrm>
          <a:prstGeom prst="rect">
            <a:avLst/>
          </a:prstGeom>
          <a:noFill/>
        </p:spPr>
        <p:txBody>
          <a:bodyPr wrap="square" rtlCol="0">
            <a:spAutoFit/>
          </a:bodyPr>
          <a:lstStyle/>
          <a:p>
            <a:pPr algn="r"/>
            <a:r>
              <a:rPr lang="fr-FR" sz="700" dirty="0">
                <a:solidFill>
                  <a:srgbClr val="461E64"/>
                </a:solidFill>
                <a:latin typeface="Leelawadee" panose="020B0502040204020203" pitchFamily="34" charset="-34"/>
                <a:cs typeface="Leelawadee" panose="020B0502040204020203" pitchFamily="34" charset="-34"/>
              </a:rPr>
              <a:t>Week 16 | April </a:t>
            </a:r>
            <a:r>
              <a:rPr lang="en-US" sz="700" dirty="0">
                <a:solidFill>
                  <a:srgbClr val="461E64"/>
                </a:solidFill>
                <a:latin typeface="Leelawadee" panose="020B0502040204020203" pitchFamily="34" charset="-34"/>
                <a:ea typeface="Calibri" panose="020F0502020204030204" pitchFamily="34" charset="0"/>
                <a:cs typeface="Arial" panose="020B0604020202020204" pitchFamily="34" charset="0"/>
              </a:rPr>
              <a:t>16 - 22</a:t>
            </a:r>
            <a:r>
              <a:rPr lang="fr-FR" sz="700" dirty="0">
                <a:solidFill>
                  <a:srgbClr val="461E64"/>
                </a:solidFill>
                <a:latin typeface="Leelawadee" panose="020B0502040204020203" pitchFamily="34" charset="-34"/>
                <a:cs typeface="Leelawadee" panose="020B0502040204020203" pitchFamily="34" charset="-34"/>
              </a:rPr>
              <a:t>, 2024</a:t>
            </a:r>
          </a:p>
          <a:p>
            <a:pPr algn="r"/>
            <a:r>
              <a:rPr lang="fr-FR" sz="700" dirty="0">
                <a:solidFill>
                  <a:srgbClr val="461E64"/>
                </a:solidFill>
                <a:latin typeface="Leelawadee" panose="020B0502040204020203" pitchFamily="34" charset="-34"/>
                <a:cs typeface="Leelawadee" panose="020B0502040204020203" pitchFamily="34" charset="-34"/>
              </a:rPr>
              <a:t>Page 7/8</a:t>
            </a:r>
          </a:p>
        </p:txBody>
      </p:sp>
      <p:pic>
        <p:nvPicPr>
          <p:cNvPr id="24" name="Image 23">
            <a:extLst>
              <a:ext uri="{FF2B5EF4-FFF2-40B4-BE49-F238E27FC236}">
                <a16:creationId xmlns:a16="http://schemas.microsoft.com/office/drawing/2014/main" id="{F601D773-87CC-90E9-222C-897862E6DD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6765" y="4413788"/>
            <a:ext cx="360000" cy="220431"/>
          </a:xfrm>
          <a:prstGeom prst="rect">
            <a:avLst/>
          </a:prstGeom>
          <a:ln>
            <a:solidFill>
              <a:schemeClr val="tx1"/>
            </a:solidFill>
          </a:ln>
        </p:spPr>
      </p:pic>
      <p:pic>
        <p:nvPicPr>
          <p:cNvPr id="26" name="Image 25">
            <a:extLst>
              <a:ext uri="{FF2B5EF4-FFF2-40B4-BE49-F238E27FC236}">
                <a16:creationId xmlns:a16="http://schemas.microsoft.com/office/drawing/2014/main" id="{17524BF1-79E9-4428-1991-D916A3488AFF}"/>
              </a:ext>
            </a:extLst>
          </p:cNvPr>
          <p:cNvPicPr>
            <a:picLocks noChangeAspect="1"/>
          </p:cNvPicPr>
          <p:nvPr/>
        </p:nvPicPr>
        <p:blipFill>
          <a:blip r:embed="rId13">
            <a:extLst>
              <a:ext uri="{BEBA8EAE-BF5A-486C-A8C5-ECC9F3942E4B}">
                <a14:imgProps xmlns:a14="http://schemas.microsoft.com/office/drawing/2010/main">
                  <a14:imgLayer r:embed="rId14">
                    <a14:imgEffect>
                      <a14:artisticBlur radius="100"/>
                    </a14:imgEffect>
                  </a14:imgLayer>
                </a14:imgProps>
              </a:ext>
              <a:ext uri="{28A0092B-C50C-407E-A947-70E740481C1C}">
                <a14:useLocalDpi xmlns:a14="http://schemas.microsoft.com/office/drawing/2010/main" val="0"/>
              </a:ext>
            </a:extLst>
          </a:blip>
          <a:stretch>
            <a:fillRect/>
          </a:stretch>
        </p:blipFill>
        <p:spPr>
          <a:xfrm>
            <a:off x="7016888" y="5600139"/>
            <a:ext cx="360000" cy="220431"/>
          </a:xfrm>
          <a:prstGeom prst="rect">
            <a:avLst/>
          </a:prstGeom>
          <a:ln>
            <a:solidFill>
              <a:schemeClr val="tx1"/>
            </a:solidFill>
          </a:ln>
        </p:spPr>
      </p:pic>
      <p:pic>
        <p:nvPicPr>
          <p:cNvPr id="16" name="Image 15">
            <a:extLst>
              <a:ext uri="{FF2B5EF4-FFF2-40B4-BE49-F238E27FC236}">
                <a16:creationId xmlns:a16="http://schemas.microsoft.com/office/drawing/2014/main" id="{3351F534-64A6-6946-9E6E-4FEA7FC061A3}"/>
              </a:ext>
            </a:extLst>
          </p:cNvPr>
          <p:cNvPicPr>
            <a:picLocks noChangeAspect="1"/>
          </p:cNvPicPr>
          <p:nvPr/>
        </p:nvPicPr>
        <p:blipFill>
          <a:blip r:embed="rId13">
            <a:extLst>
              <a:ext uri="{BEBA8EAE-BF5A-486C-A8C5-ECC9F3942E4B}">
                <a14:imgProps xmlns:a14="http://schemas.microsoft.com/office/drawing/2010/main">
                  <a14:imgLayer r:embed="rId14">
                    <a14:imgEffect>
                      <a14:artisticBlur radius="100"/>
                    </a14:imgEffect>
                  </a14:imgLayer>
                </a14:imgProps>
              </a:ext>
              <a:ext uri="{28A0092B-C50C-407E-A947-70E740481C1C}">
                <a14:useLocalDpi xmlns:a14="http://schemas.microsoft.com/office/drawing/2010/main" val="0"/>
              </a:ext>
            </a:extLst>
          </a:blip>
          <a:stretch>
            <a:fillRect/>
          </a:stretch>
        </p:blipFill>
        <p:spPr>
          <a:xfrm>
            <a:off x="7010156" y="6835081"/>
            <a:ext cx="360000" cy="220431"/>
          </a:xfrm>
          <a:prstGeom prst="rect">
            <a:avLst/>
          </a:prstGeom>
          <a:ln>
            <a:solidFill>
              <a:schemeClr val="tx1"/>
            </a:solidFill>
          </a:ln>
        </p:spPr>
      </p:pic>
      <p:sp>
        <p:nvSpPr>
          <p:cNvPr id="9" name="ZoneTexte 8">
            <a:extLst>
              <a:ext uri="{FF2B5EF4-FFF2-40B4-BE49-F238E27FC236}">
                <a16:creationId xmlns:a16="http://schemas.microsoft.com/office/drawing/2014/main" id="{1C2ABA32-A02B-40B9-D188-FA9F0CC4CEC7}"/>
              </a:ext>
            </a:extLst>
          </p:cNvPr>
          <p:cNvSpPr txBox="1"/>
          <p:nvPr/>
        </p:nvSpPr>
        <p:spPr>
          <a:xfrm>
            <a:off x="388443" y="501843"/>
            <a:ext cx="3755990" cy="400110"/>
          </a:xfrm>
          <a:prstGeom prst="rect">
            <a:avLst/>
          </a:prstGeom>
          <a:noFill/>
        </p:spPr>
        <p:txBody>
          <a:bodyPr wrap="square">
            <a:spAutoFit/>
          </a:bodyPr>
          <a:lstStyle/>
          <a:p>
            <a:r>
              <a:rPr lang="fr-FR" sz="2000" b="1" dirty="0">
                <a:solidFill>
                  <a:srgbClr val="808000"/>
                </a:solidFill>
                <a:latin typeface="Leelawadee" panose="020B0502040204020203" pitchFamily="34" charset="-34"/>
              </a:rPr>
              <a:t>TECHNOLOGY</a:t>
            </a:r>
          </a:p>
        </p:txBody>
      </p:sp>
      <p:sp>
        <p:nvSpPr>
          <p:cNvPr id="13" name="ZoneTexte 12">
            <a:extLst>
              <a:ext uri="{FF2B5EF4-FFF2-40B4-BE49-F238E27FC236}">
                <a16:creationId xmlns:a16="http://schemas.microsoft.com/office/drawing/2014/main" id="{82C4E21F-7E3E-FFAD-A6DC-E85416FE5C67}"/>
              </a:ext>
            </a:extLst>
          </p:cNvPr>
          <p:cNvSpPr txBox="1"/>
          <p:nvPr/>
        </p:nvSpPr>
        <p:spPr>
          <a:xfrm>
            <a:off x="619869" y="4100474"/>
            <a:ext cx="6391555" cy="1107996"/>
          </a:xfrm>
          <a:prstGeom prst="rect">
            <a:avLst/>
          </a:prstGeom>
          <a:noFill/>
        </p:spPr>
        <p:txBody>
          <a:bodyPr wrap="square" rtlCol="0">
            <a:spAutoFit/>
          </a:bodyPr>
          <a:lstStyle/>
          <a:p>
            <a:pPr algn="l"/>
            <a:r>
              <a:rPr lang="en-US" sz="1050" b="1" kern="100" dirty="0">
                <a:solidFill>
                  <a:srgbClr val="808000"/>
                </a:solidFill>
                <a:latin typeface="Leelawadee" panose="020B0502040204020203" pitchFamily="34" charset="-34"/>
                <a:ea typeface="Calibri" panose="020F0502020204030204" pitchFamily="34" charset="0"/>
                <a:cs typeface="Leelawadee" panose="020B0502040204020203" pitchFamily="34" charset="-34"/>
              </a:rPr>
              <a:t>Solving the space dilemma</a:t>
            </a:r>
          </a:p>
          <a:p>
            <a:pPr algn="l"/>
            <a:r>
              <a:rPr lang="en-US" sz="900" b="0" i="0" dirty="0">
                <a:solidFill>
                  <a:srgbClr val="404040"/>
                </a:solidFill>
                <a:effectLst/>
                <a:latin typeface="Leelawadee" panose="020B0502040204020203" pitchFamily="34" charset="-34"/>
                <a:cs typeface="Leelawadee" panose="020B0502040204020203" pitchFamily="34" charset="-34"/>
              </a:rPr>
              <a:t>USC ISI researchers are building tools to solve safety problems in space operations, and creating test beds to simulate cyberattacks in space. Space systems being often exposed to operational threats, sometimes directed toward hardware like space debris’ harmful effects to spacecraft. They can also affect software, such as breaches in satellite communication security. USC Viterbi’s Information Science Institute (ISI) and Space Engineering Research Center (SERC) researchers are devising solutions to these space dilemmas. </a:t>
            </a:r>
            <a:r>
              <a:rPr lang="en-US" sz="900" b="1" i="0" dirty="0">
                <a:solidFill>
                  <a:srgbClr val="404040"/>
                </a:solidFill>
                <a:effectLst/>
                <a:latin typeface="Leelawadee" panose="020B0502040204020203" pitchFamily="34" charset="-34"/>
                <a:cs typeface="Leelawadee" panose="020B0502040204020203" pitchFamily="34" charset="-34"/>
              </a:rPr>
              <a:t>#Space #Security</a:t>
            </a:r>
          </a:p>
          <a:p>
            <a:pPr algn="l"/>
            <a:r>
              <a:rPr lang="en-US" sz="1050" b="1" kern="100" dirty="0">
                <a:solidFill>
                  <a:srgbClr val="808000"/>
                </a:solidFill>
                <a:latin typeface="Leelawadee" panose="020B0502040204020203" pitchFamily="34" charset="-34"/>
                <a:ea typeface="Calibri" panose="020F0502020204030204" pitchFamily="34" charset="0"/>
                <a:cs typeface="Leelawadee" panose="020B0502040204020203" pitchFamily="34" charset="-34"/>
              </a:rPr>
              <a:t>Link</a:t>
            </a:r>
            <a:r>
              <a:rPr lang="en-US" sz="900" kern="100" dirty="0">
                <a:solidFill>
                  <a:srgbClr val="0563C1"/>
                </a:solidFill>
                <a:latin typeface="Leelawadee" panose="020B0502040204020203" pitchFamily="34" charset="-34"/>
                <a:ea typeface="Calibri" panose="020F0502020204030204" pitchFamily="34" charset="0"/>
                <a:cs typeface="Leelawadee" panose="020B0502040204020203" pitchFamily="34" charset="-34"/>
              </a:rPr>
              <a:t>: </a:t>
            </a:r>
            <a:r>
              <a:rPr lang="en-US" sz="900" kern="100" dirty="0">
                <a:solidFill>
                  <a:srgbClr val="0563C1"/>
                </a:solidFill>
                <a:latin typeface="Leelawadee" panose="020B0502040204020203" pitchFamily="34" charset="-34"/>
                <a:ea typeface="Calibri" panose="020F0502020204030204" pitchFamily="34" charset="0"/>
                <a:cs typeface="Leelawadee" panose="020B0502040204020203" pitchFamily="34" charset="-34"/>
                <a:hlinkClick r:id="rId15"/>
              </a:rPr>
              <a:t>https://viterbischool.usc.edu/news/2024/04/solving-the-space-dilemma/</a:t>
            </a:r>
            <a:r>
              <a:rPr lang="en-US" sz="900" kern="100" dirty="0">
                <a:solidFill>
                  <a:srgbClr val="0563C1"/>
                </a:solidFill>
                <a:latin typeface="Leelawadee" panose="020B0502040204020203" pitchFamily="34" charset="-34"/>
                <a:ea typeface="Calibri" panose="020F0502020204030204" pitchFamily="34" charset="0"/>
                <a:cs typeface="Leelawadee" panose="020B0502040204020203" pitchFamily="34" charset="-34"/>
              </a:rPr>
              <a:t>  </a:t>
            </a:r>
          </a:p>
        </p:txBody>
      </p:sp>
      <p:cxnSp>
        <p:nvCxnSpPr>
          <p:cNvPr id="14" name="Connecteur droit 13">
            <a:extLst>
              <a:ext uri="{FF2B5EF4-FFF2-40B4-BE49-F238E27FC236}">
                <a16:creationId xmlns:a16="http://schemas.microsoft.com/office/drawing/2014/main" id="{BC97292E-6386-2F14-86F5-6CCDDA4065D3}"/>
              </a:ext>
            </a:extLst>
          </p:cNvPr>
          <p:cNvCxnSpPr>
            <a:cxnSpLocks/>
          </p:cNvCxnSpPr>
          <p:nvPr/>
        </p:nvCxnSpPr>
        <p:spPr>
          <a:xfrm>
            <a:off x="536543" y="933946"/>
            <a:ext cx="0" cy="6624891"/>
          </a:xfrm>
          <a:prstGeom prst="line">
            <a:avLst/>
          </a:prstGeom>
          <a:ln w="19050">
            <a:solidFill>
              <a:srgbClr val="808000"/>
            </a:solidFill>
          </a:ln>
        </p:spPr>
        <p:style>
          <a:lnRef idx="1">
            <a:schemeClr val="accent1"/>
          </a:lnRef>
          <a:fillRef idx="0">
            <a:schemeClr val="accent1"/>
          </a:fillRef>
          <a:effectRef idx="0">
            <a:schemeClr val="accent1"/>
          </a:effectRef>
          <a:fontRef idx="minor">
            <a:schemeClr val="tx1"/>
          </a:fontRef>
        </p:style>
      </p:cxnSp>
      <p:pic>
        <p:nvPicPr>
          <p:cNvPr id="19" name="Image 18">
            <a:extLst>
              <a:ext uri="{FF2B5EF4-FFF2-40B4-BE49-F238E27FC236}">
                <a16:creationId xmlns:a16="http://schemas.microsoft.com/office/drawing/2014/main" id="{0805B033-5849-4598-0407-200FFCF8ED8B}"/>
              </a:ext>
            </a:extLst>
          </p:cNvPr>
          <p:cNvPicPr>
            <a:picLocks noChangeAspect="1"/>
          </p:cNvPicPr>
          <p:nvPr/>
        </p:nvPicPr>
        <p:blipFill>
          <a:blip r:embed="rId16">
            <a:extLst>
              <a:ext uri="{BEBA8EAE-BF5A-486C-A8C5-ECC9F3942E4B}">
                <a14:imgProps xmlns:a14="http://schemas.microsoft.com/office/drawing/2010/main">
                  <a14:imgLayer r:embed="rId17">
                    <a14:imgEffect>
                      <a14:artisticBlur radius="100"/>
                    </a14:imgEffect>
                  </a14:imgLayer>
                </a14:imgProps>
              </a:ext>
            </a:extLst>
          </a:blip>
          <a:stretch>
            <a:fillRect/>
          </a:stretch>
        </p:blipFill>
        <p:spPr>
          <a:xfrm>
            <a:off x="6991005" y="2394955"/>
            <a:ext cx="360000" cy="205650"/>
          </a:xfrm>
          <a:prstGeom prst="rect">
            <a:avLst/>
          </a:prstGeom>
          <a:ln>
            <a:solidFill>
              <a:schemeClr val="tx1"/>
            </a:solidFill>
          </a:ln>
        </p:spPr>
      </p:pic>
      <p:pic>
        <p:nvPicPr>
          <p:cNvPr id="21" name="Image 20">
            <a:extLst>
              <a:ext uri="{FF2B5EF4-FFF2-40B4-BE49-F238E27FC236}">
                <a16:creationId xmlns:a16="http://schemas.microsoft.com/office/drawing/2014/main" id="{664B3505-A673-B20E-75B5-F716A36D59FB}"/>
              </a:ext>
            </a:extLst>
          </p:cNvPr>
          <p:cNvPicPr>
            <a:picLocks noChangeAspect="1"/>
          </p:cNvPicPr>
          <p:nvPr/>
        </p:nvPicPr>
        <p:blipFill>
          <a:blip r:embed="rId18">
            <a:extLst>
              <a:ext uri="{BEBA8EAE-BF5A-486C-A8C5-ECC9F3942E4B}">
                <a14:imgProps xmlns:a14="http://schemas.microsoft.com/office/drawing/2010/main">
                  <a14:imgLayer r:embed="rId19">
                    <a14:imgEffect>
                      <a14:artisticBlur radius="100"/>
                    </a14:imgEffect>
                  </a14:imgLayer>
                </a14:imgProps>
              </a:ext>
            </a:extLst>
          </a:blip>
          <a:stretch>
            <a:fillRect/>
          </a:stretch>
        </p:blipFill>
        <p:spPr>
          <a:xfrm>
            <a:off x="7011424" y="1249195"/>
            <a:ext cx="360000" cy="232979"/>
          </a:xfrm>
          <a:prstGeom prst="rect">
            <a:avLst/>
          </a:prstGeom>
          <a:ln>
            <a:solidFill>
              <a:schemeClr val="tx1"/>
            </a:solidFill>
          </a:ln>
        </p:spPr>
      </p:pic>
      <p:pic>
        <p:nvPicPr>
          <p:cNvPr id="28" name="Image 27">
            <a:extLst>
              <a:ext uri="{FF2B5EF4-FFF2-40B4-BE49-F238E27FC236}">
                <a16:creationId xmlns:a16="http://schemas.microsoft.com/office/drawing/2014/main" id="{5DDBE705-7BFA-1692-A3EB-2B60D1DCD551}"/>
              </a:ext>
            </a:extLst>
          </p:cNvPr>
          <p:cNvPicPr>
            <a:picLocks noChangeAspect="1"/>
          </p:cNvPicPr>
          <p:nvPr/>
        </p:nvPicPr>
        <p:blipFill>
          <a:blip r:embed="rId13">
            <a:extLst>
              <a:ext uri="{BEBA8EAE-BF5A-486C-A8C5-ECC9F3942E4B}">
                <a14:imgProps xmlns:a14="http://schemas.microsoft.com/office/drawing/2010/main">
                  <a14:imgLayer r:embed="rId14">
                    <a14:imgEffect>
                      <a14:artisticBlur radius="100"/>
                    </a14:imgEffect>
                  </a14:imgLayer>
                </a14:imgProps>
              </a:ext>
              <a:ext uri="{28A0092B-C50C-407E-A947-70E740481C1C}">
                <a14:useLocalDpi xmlns:a14="http://schemas.microsoft.com/office/drawing/2010/main" val="0"/>
              </a:ext>
            </a:extLst>
          </a:blip>
          <a:stretch>
            <a:fillRect/>
          </a:stretch>
        </p:blipFill>
        <p:spPr>
          <a:xfrm>
            <a:off x="7006765" y="3517043"/>
            <a:ext cx="360000" cy="220431"/>
          </a:xfrm>
          <a:prstGeom prst="rect">
            <a:avLst/>
          </a:prstGeom>
          <a:ln>
            <a:solidFill>
              <a:schemeClr val="tx1"/>
            </a:solidFill>
          </a:ln>
        </p:spPr>
      </p:pic>
      <p:pic>
        <p:nvPicPr>
          <p:cNvPr id="10" name="Image 9">
            <a:extLst>
              <a:ext uri="{FF2B5EF4-FFF2-40B4-BE49-F238E27FC236}">
                <a16:creationId xmlns:a16="http://schemas.microsoft.com/office/drawing/2014/main" id="{80148A4C-6F03-08E7-41D8-67EC0A63B949}"/>
              </a:ext>
            </a:extLst>
          </p:cNvPr>
          <p:cNvPicPr>
            <a:picLocks noChangeAspect="1"/>
          </p:cNvPicPr>
          <p:nvPr/>
        </p:nvPicPr>
        <p:blipFill>
          <a:blip r:embed="rId20">
            <a:extLst>
              <a:ext uri="{BEBA8EAE-BF5A-486C-A8C5-ECC9F3942E4B}">
                <a14:imgProps xmlns:a14="http://schemas.microsoft.com/office/drawing/2010/main">
                  <a14:imgLayer r:embed="rId21">
                    <a14:imgEffect>
                      <a14:artisticBlur/>
                    </a14:imgEffect>
                  </a14:imgLayer>
                </a14:imgProps>
              </a:ext>
            </a:extLst>
          </a:blip>
          <a:stretch>
            <a:fillRect/>
          </a:stretch>
        </p:blipFill>
        <p:spPr>
          <a:xfrm>
            <a:off x="617603" y="945505"/>
            <a:ext cx="6389162" cy="3145809"/>
          </a:xfrm>
          <a:prstGeom prst="rect">
            <a:avLst/>
          </a:prstGeom>
        </p:spPr>
      </p:pic>
      <p:pic>
        <p:nvPicPr>
          <p:cNvPr id="15" name="Image 14">
            <a:extLst>
              <a:ext uri="{FF2B5EF4-FFF2-40B4-BE49-F238E27FC236}">
                <a16:creationId xmlns:a16="http://schemas.microsoft.com/office/drawing/2014/main" id="{BB5ED14E-7A98-7FFE-F3F0-313FA18D4BFE}"/>
              </a:ext>
            </a:extLst>
          </p:cNvPr>
          <p:cNvPicPr>
            <a:picLocks noChangeAspect="1"/>
          </p:cNvPicPr>
          <p:nvPr/>
        </p:nvPicPr>
        <p:blipFill>
          <a:blip r:embed="rId22">
            <a:extLst>
              <a:ext uri="{BEBA8EAE-BF5A-486C-A8C5-ECC9F3942E4B}">
                <a14:imgProps xmlns:a14="http://schemas.microsoft.com/office/drawing/2010/main">
                  <a14:imgLayer r:embed="rId23">
                    <a14:imgEffect>
                      <a14:artisticBlur/>
                    </a14:imgEffect>
                  </a14:imgLayer>
                </a14:imgProps>
              </a:ext>
            </a:extLst>
          </a:blip>
          <a:stretch>
            <a:fillRect/>
          </a:stretch>
        </p:blipFill>
        <p:spPr>
          <a:xfrm>
            <a:off x="601032" y="5261241"/>
            <a:ext cx="6395258" cy="2286198"/>
          </a:xfrm>
          <a:prstGeom prst="rect">
            <a:avLst/>
          </a:prstGeom>
        </p:spPr>
      </p:pic>
    </p:spTree>
    <p:extLst>
      <p:ext uri="{BB962C8B-B14F-4D97-AF65-F5344CB8AC3E}">
        <p14:creationId xmlns:p14="http://schemas.microsoft.com/office/powerpoint/2010/main" val="2125087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D86C098-2CCC-D022-46A1-EDF3C79D11CC}"/>
              </a:ext>
            </a:extLst>
          </p:cNvPr>
          <p:cNvPicPr>
            <a:picLocks noChangeAspect="1"/>
          </p:cNvPicPr>
          <p:nvPr/>
        </p:nvPicPr>
        <p:blipFill>
          <a:blip r:embed="rId3">
            <a:alphaModFix amt="87000"/>
            <a:lum bright="70000" contrast="-70000"/>
            <a:extLst>
              <a:ext uri="{BEBA8EAE-BF5A-486C-A8C5-ECC9F3942E4B}">
                <a14:imgProps xmlns:a14="http://schemas.microsoft.com/office/drawing/2010/main">
                  <a14:imgLayer r:embed="rId4">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5957807" y="84453"/>
            <a:ext cx="331722" cy="331722"/>
          </a:xfrm>
          <a:prstGeom prst="rect">
            <a:avLst/>
          </a:prstGeom>
        </p:spPr>
      </p:pic>
      <p:pic>
        <p:nvPicPr>
          <p:cNvPr id="3" name="Image 2">
            <a:extLst>
              <a:ext uri="{FF2B5EF4-FFF2-40B4-BE49-F238E27FC236}">
                <a16:creationId xmlns:a16="http://schemas.microsoft.com/office/drawing/2014/main" id="{C5B9D9EC-32FB-7495-5316-203E8824453F}"/>
              </a:ext>
            </a:extLst>
          </p:cNvPr>
          <p:cNvPicPr>
            <a:picLocks noChangeAspect="1"/>
          </p:cNvPicPr>
          <p:nvPr/>
        </p:nvPicPr>
        <p:blipFill>
          <a:blip r:embed="rId5">
            <a:alphaModFix amt="87000"/>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rot="10800000" flipV="1">
            <a:off x="6218014" y="25713"/>
            <a:ext cx="389254" cy="389254"/>
          </a:xfrm>
          <a:prstGeom prst="rect">
            <a:avLst/>
          </a:prstGeom>
        </p:spPr>
      </p:pic>
      <p:pic>
        <p:nvPicPr>
          <p:cNvPr id="4" name="Image 3">
            <a:extLst>
              <a:ext uri="{FF2B5EF4-FFF2-40B4-BE49-F238E27FC236}">
                <a16:creationId xmlns:a16="http://schemas.microsoft.com/office/drawing/2014/main" id="{094CF98C-C582-657B-C30F-88077130D260}"/>
              </a:ext>
            </a:extLst>
          </p:cNvPr>
          <p:cNvPicPr>
            <a:picLocks noChangeAspect="1"/>
          </p:cNvPicPr>
          <p:nvPr/>
        </p:nvPicPr>
        <p:blipFill>
          <a:blip r:embed="rId7">
            <a:alphaModFix amt="87000"/>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6690482" y="84453"/>
            <a:ext cx="320942" cy="320942"/>
          </a:xfrm>
          <a:prstGeom prst="rect">
            <a:avLst/>
          </a:prstGeom>
        </p:spPr>
      </p:pic>
      <p:pic>
        <p:nvPicPr>
          <p:cNvPr id="5" name="Image 4">
            <a:extLst>
              <a:ext uri="{FF2B5EF4-FFF2-40B4-BE49-F238E27FC236}">
                <a16:creationId xmlns:a16="http://schemas.microsoft.com/office/drawing/2014/main" id="{38A8CF7C-59DC-C3B3-2306-C1C4BFECF0BC}"/>
              </a:ext>
            </a:extLst>
          </p:cNvPr>
          <p:cNvPicPr>
            <a:picLocks noChangeAspect="1"/>
          </p:cNvPicPr>
          <p:nvPr/>
        </p:nvPicPr>
        <p:blipFill>
          <a:blip r:embed="rId9">
            <a:alphaModFix amt="87000"/>
            <a:lum bright="70000" contrast="-70000"/>
            <a:extLst>
              <a:ext uri="{BEBA8EAE-BF5A-486C-A8C5-ECC9F3942E4B}">
                <a14:imgProps xmlns:a14="http://schemas.microsoft.com/office/drawing/2010/main">
                  <a14:imgLayer r:embed="rId10">
                    <a14:imgEffect>
                      <a14:colorTemperature colorTemp="11000"/>
                    </a14:imgEffect>
                    <a14:imgEffect>
                      <a14:saturation sat="0"/>
                    </a14:imgEffect>
                    <a14:imgEffect>
                      <a14:brightnessContrast bright="13000"/>
                    </a14:imgEffect>
                  </a14:imgLayer>
                </a14:imgProps>
              </a:ext>
              <a:ext uri="{28A0092B-C50C-407E-A947-70E740481C1C}">
                <a14:useLocalDpi xmlns:a14="http://schemas.microsoft.com/office/drawing/2010/main" val="0"/>
              </a:ext>
            </a:extLst>
          </a:blip>
          <a:stretch>
            <a:fillRect/>
          </a:stretch>
        </p:blipFill>
        <p:spPr>
          <a:xfrm>
            <a:off x="7054742" y="113845"/>
            <a:ext cx="286602" cy="286602"/>
          </a:xfrm>
          <a:prstGeom prst="rect">
            <a:avLst/>
          </a:prstGeom>
        </p:spPr>
      </p:pic>
      <p:sp>
        <p:nvSpPr>
          <p:cNvPr id="7" name="Rectangle 6">
            <a:hlinkClick r:id="rId11"/>
            <a:extLst>
              <a:ext uri="{FF2B5EF4-FFF2-40B4-BE49-F238E27FC236}">
                <a16:creationId xmlns:a16="http://schemas.microsoft.com/office/drawing/2014/main" id="{23126027-6550-5C85-D846-2EDEA6C3DA0B}"/>
              </a:ext>
            </a:extLst>
          </p:cNvPr>
          <p:cNvSpPr/>
          <p:nvPr/>
        </p:nvSpPr>
        <p:spPr>
          <a:xfrm>
            <a:off x="1962150" y="84453"/>
            <a:ext cx="685800" cy="194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hlinkClick r:id="rId11"/>
            <a:extLst>
              <a:ext uri="{FF2B5EF4-FFF2-40B4-BE49-F238E27FC236}">
                <a16:creationId xmlns:a16="http://schemas.microsoft.com/office/drawing/2014/main" id="{47C99F58-5EE6-EDB6-969C-3E77DA3B93A1}"/>
              </a:ext>
            </a:extLst>
          </p:cNvPr>
          <p:cNvSpPr/>
          <p:nvPr/>
        </p:nvSpPr>
        <p:spPr>
          <a:xfrm>
            <a:off x="335071" y="279045"/>
            <a:ext cx="1476375" cy="194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1">
            <a:extLst>
              <a:ext uri="{FF2B5EF4-FFF2-40B4-BE49-F238E27FC236}">
                <a16:creationId xmlns:a16="http://schemas.microsoft.com/office/drawing/2014/main" id="{4733CF37-898A-21EB-5BD8-42833CE6C95D}"/>
              </a:ext>
            </a:extLst>
          </p:cNvPr>
          <p:cNvSpPr txBox="1">
            <a:spLocks/>
          </p:cNvSpPr>
          <p:nvPr/>
        </p:nvSpPr>
        <p:spPr>
          <a:xfrm>
            <a:off x="7232888" y="10292067"/>
            <a:ext cx="288000" cy="36000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B70FFF-F78A-4988-90D4-FC144DE8DD6A}" type="slidenum">
              <a:rPr lang="fr-FR" smtClean="0"/>
              <a:pPr/>
              <a:t>8</a:t>
            </a:fld>
            <a:endParaRPr lang="fr-FR" dirty="0"/>
          </a:p>
        </p:txBody>
      </p:sp>
      <p:sp>
        <p:nvSpPr>
          <p:cNvPr id="11" name="ZoneTexte 10">
            <a:extLst>
              <a:ext uri="{FF2B5EF4-FFF2-40B4-BE49-F238E27FC236}">
                <a16:creationId xmlns:a16="http://schemas.microsoft.com/office/drawing/2014/main" id="{854B1D01-54AA-6968-CA97-9A6BD06E9D61}"/>
              </a:ext>
            </a:extLst>
          </p:cNvPr>
          <p:cNvSpPr txBox="1"/>
          <p:nvPr/>
        </p:nvSpPr>
        <p:spPr>
          <a:xfrm>
            <a:off x="5867759" y="484585"/>
            <a:ext cx="1691914" cy="307777"/>
          </a:xfrm>
          <a:prstGeom prst="rect">
            <a:avLst/>
          </a:prstGeom>
          <a:noFill/>
        </p:spPr>
        <p:txBody>
          <a:bodyPr wrap="square" rtlCol="0">
            <a:spAutoFit/>
          </a:bodyPr>
          <a:lstStyle/>
          <a:p>
            <a:pPr algn="r"/>
            <a:r>
              <a:rPr lang="fr-FR" sz="700" dirty="0">
                <a:solidFill>
                  <a:srgbClr val="461E64"/>
                </a:solidFill>
                <a:latin typeface="Leelawadee" panose="020B0502040204020203" pitchFamily="34" charset="-34"/>
                <a:cs typeface="Leelawadee" panose="020B0502040204020203" pitchFamily="34" charset="-34"/>
              </a:rPr>
              <a:t>Week 16 | April </a:t>
            </a:r>
            <a:r>
              <a:rPr lang="en-US" sz="700" dirty="0">
                <a:solidFill>
                  <a:srgbClr val="461E64"/>
                </a:solidFill>
                <a:latin typeface="Leelawadee" panose="020B0502040204020203" pitchFamily="34" charset="-34"/>
                <a:ea typeface="Calibri" panose="020F0502020204030204" pitchFamily="34" charset="0"/>
                <a:cs typeface="Arial" panose="020B0604020202020204" pitchFamily="34" charset="0"/>
              </a:rPr>
              <a:t>16 - 22</a:t>
            </a:r>
            <a:r>
              <a:rPr lang="fr-FR" sz="700" dirty="0">
                <a:solidFill>
                  <a:srgbClr val="461E64"/>
                </a:solidFill>
                <a:latin typeface="Leelawadee" panose="020B0502040204020203" pitchFamily="34" charset="-34"/>
                <a:cs typeface="Leelawadee" panose="020B0502040204020203" pitchFamily="34" charset="-34"/>
              </a:rPr>
              <a:t>, 2024</a:t>
            </a:r>
          </a:p>
          <a:p>
            <a:pPr algn="r"/>
            <a:r>
              <a:rPr lang="fr-FR" sz="700" dirty="0">
                <a:solidFill>
                  <a:srgbClr val="461E64"/>
                </a:solidFill>
                <a:latin typeface="Leelawadee" panose="020B0502040204020203" pitchFamily="34" charset="-34"/>
                <a:cs typeface="Leelawadee" panose="020B0502040204020203" pitchFamily="34" charset="-34"/>
              </a:rPr>
              <a:t>Page 8/8</a:t>
            </a:r>
          </a:p>
        </p:txBody>
      </p:sp>
      <p:sp>
        <p:nvSpPr>
          <p:cNvPr id="27" name="ZoneTexte 26">
            <a:extLst>
              <a:ext uri="{FF2B5EF4-FFF2-40B4-BE49-F238E27FC236}">
                <a16:creationId xmlns:a16="http://schemas.microsoft.com/office/drawing/2014/main" id="{8F75AEF2-7CE4-8F72-C49C-79F8F1F8EF00}"/>
              </a:ext>
            </a:extLst>
          </p:cNvPr>
          <p:cNvSpPr txBox="1"/>
          <p:nvPr/>
        </p:nvSpPr>
        <p:spPr>
          <a:xfrm>
            <a:off x="590928" y="9679793"/>
            <a:ext cx="6482318" cy="707886"/>
          </a:xfrm>
          <a:prstGeom prst="rect">
            <a:avLst/>
          </a:prstGeom>
          <a:noFill/>
        </p:spPr>
        <p:txBody>
          <a:bodyPr wrap="square" rtlCol="0">
            <a:spAutoFit/>
          </a:bodyPr>
          <a:lstStyle/>
          <a:p>
            <a:pPr algn="ctr"/>
            <a:r>
              <a:rPr lang="en-US" sz="1000" i="1" dirty="0" err="1">
                <a:solidFill>
                  <a:schemeClr val="tx1">
                    <a:lumMod val="50000"/>
                    <a:lumOff val="50000"/>
                  </a:schemeClr>
                </a:solidFill>
                <a:latin typeface="Leelawadee" panose="020B0502040204020203" pitchFamily="34" charset="-34"/>
                <a:cs typeface="Leelawadee" panose="020B0502040204020203" pitchFamily="34" charset="-34"/>
              </a:rPr>
              <a:t>CyberInflight</a:t>
            </a:r>
            <a:r>
              <a:rPr lang="en-US" sz="1000" i="1" dirty="0">
                <a:solidFill>
                  <a:schemeClr val="tx1">
                    <a:lumMod val="50000"/>
                    <a:lumOff val="50000"/>
                  </a:schemeClr>
                </a:solidFill>
                <a:latin typeface="Leelawadee" panose="020B0502040204020203" pitchFamily="34" charset="-34"/>
                <a:cs typeface="Leelawadee" panose="020B0502040204020203" pitchFamily="34" charset="-34"/>
              </a:rPr>
              <a:t> is a Market Intelligence company dedicated to the topic of Space Cybersecurity. The company provides strategic market and research reports, bespoke consulting, market watch &amp; OSINT researches and cybersecurity awareness training.</a:t>
            </a:r>
          </a:p>
          <a:p>
            <a:pPr algn="ctr"/>
            <a:r>
              <a:rPr lang="en-US" sz="1000" i="1" dirty="0">
                <a:solidFill>
                  <a:schemeClr val="tx1">
                    <a:lumMod val="50000"/>
                    <a:lumOff val="50000"/>
                  </a:schemeClr>
                </a:solidFill>
                <a:latin typeface="Leelawadee" panose="020B0502040204020203" pitchFamily="34" charset="-34"/>
                <a:cs typeface="Leelawadee" panose="020B0502040204020203" pitchFamily="34" charset="-34"/>
              </a:rPr>
              <a:t>Contact us at: </a:t>
            </a:r>
            <a:r>
              <a:rPr lang="en-US" sz="1000" i="1" dirty="0">
                <a:solidFill>
                  <a:schemeClr val="tx1">
                    <a:lumMod val="50000"/>
                    <a:lumOff val="50000"/>
                  </a:schemeClr>
                </a:solidFill>
                <a:latin typeface="Leelawadee" panose="020B0502040204020203" pitchFamily="34" charset="-34"/>
                <a:cs typeface="Leelawadee" panose="020B0502040204020203" pitchFamily="34" charset="-34"/>
                <a:hlinkClick r:id="rId12">
                  <a:extLst>
                    <a:ext uri="{A12FA001-AC4F-418D-AE19-62706E023703}">
                      <ahyp:hlinkClr xmlns:ahyp="http://schemas.microsoft.com/office/drawing/2018/hyperlinkcolor" val="tx"/>
                    </a:ext>
                  </a:extLst>
                </a:hlinkClick>
              </a:rPr>
              <a:t>research@cyberinflight.com</a:t>
            </a:r>
            <a:r>
              <a:rPr lang="en-US" sz="1000" i="1" dirty="0">
                <a:solidFill>
                  <a:schemeClr val="tx1">
                    <a:lumMod val="50000"/>
                    <a:lumOff val="50000"/>
                  </a:schemeClr>
                </a:solidFill>
                <a:latin typeface="Leelawadee" panose="020B0502040204020203" pitchFamily="34" charset="-34"/>
                <a:cs typeface="Leelawadee" panose="020B0502040204020203" pitchFamily="34" charset="-34"/>
              </a:rPr>
              <a:t> </a:t>
            </a:r>
          </a:p>
        </p:txBody>
      </p:sp>
      <p:pic>
        <p:nvPicPr>
          <p:cNvPr id="6" name="Picture 4" descr="Drapeau de la Russie | Histoire, signification et faits marquants">
            <a:extLst>
              <a:ext uri="{FF2B5EF4-FFF2-40B4-BE49-F238E27FC236}">
                <a16:creationId xmlns:a16="http://schemas.microsoft.com/office/drawing/2014/main" id="{D71EB8B2-057D-1E0B-08E9-661035089A6A}"/>
              </a:ext>
            </a:extLst>
          </p:cNvPr>
          <p:cNvPicPr preferRelativeResize="0">
            <a:picLocks noChangeArrowheads="1"/>
          </p:cNvPicPr>
          <p:nvPr/>
        </p:nvPicPr>
        <p:blipFill>
          <a:blip r:embed="rId13">
            <a:extLst>
              <a:ext uri="{BEBA8EAE-BF5A-486C-A8C5-ECC9F3942E4B}">
                <a14:imgProps xmlns:a14="http://schemas.microsoft.com/office/drawing/2010/main">
                  <a14:imgLayer r:embed="rId14">
                    <a14:imgEffect>
                      <a14:artisticBlur radius="100"/>
                    </a14:imgEffect>
                  </a14:imgLayer>
                </a14:imgProps>
              </a:ext>
              <a:ext uri="{28A0092B-C50C-407E-A947-70E740481C1C}">
                <a14:useLocalDpi xmlns:a14="http://schemas.microsoft.com/office/drawing/2010/main" val="0"/>
              </a:ext>
            </a:extLst>
          </a:blip>
          <a:srcRect/>
          <a:stretch>
            <a:fillRect/>
          </a:stretch>
        </p:blipFill>
        <p:spPr bwMode="auto">
          <a:xfrm>
            <a:off x="6986967" y="6688981"/>
            <a:ext cx="360000" cy="27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14AEF0CC-A5A6-51BF-6082-0E3614BCC231}"/>
              </a:ext>
            </a:extLst>
          </p:cNvPr>
          <p:cNvPicPr>
            <a:picLocks noChangeAspect="1"/>
          </p:cNvPicPr>
          <p:nvPr/>
        </p:nvPicPr>
        <p:blipFill>
          <a:blip r:embed="rId15">
            <a:extLst>
              <a:ext uri="{BEBA8EAE-BF5A-486C-A8C5-ECC9F3942E4B}">
                <a14:imgProps xmlns:a14="http://schemas.microsoft.com/office/drawing/2010/main">
                  <a14:imgLayer r:embed="rId16">
                    <a14:imgEffect>
                      <a14:artisticBlur radius="100"/>
                    </a14:imgEffect>
                  </a14:imgLayer>
                </a14:imgProps>
              </a:ext>
            </a:extLst>
          </a:blip>
          <a:stretch>
            <a:fillRect/>
          </a:stretch>
        </p:blipFill>
        <p:spPr>
          <a:xfrm flipV="1">
            <a:off x="7009099" y="5940509"/>
            <a:ext cx="360000" cy="180000"/>
          </a:xfrm>
          <a:prstGeom prst="rect">
            <a:avLst/>
          </a:prstGeom>
          <a:ln>
            <a:solidFill>
              <a:schemeClr val="tx1"/>
            </a:solidFill>
          </a:ln>
        </p:spPr>
      </p:pic>
      <p:pic>
        <p:nvPicPr>
          <p:cNvPr id="9" name="Image 8">
            <a:extLst>
              <a:ext uri="{FF2B5EF4-FFF2-40B4-BE49-F238E27FC236}">
                <a16:creationId xmlns:a16="http://schemas.microsoft.com/office/drawing/2014/main" id="{CBA32A19-328B-8A80-8266-250766117490}"/>
              </a:ext>
            </a:extLst>
          </p:cNvPr>
          <p:cNvPicPr>
            <a:picLocks noChangeAspect="1"/>
          </p:cNvPicPr>
          <p:nvPr/>
        </p:nvPicPr>
        <p:blipFill>
          <a:blip r:embed="rId17">
            <a:extLst>
              <a:ext uri="{BEBA8EAE-BF5A-486C-A8C5-ECC9F3942E4B}">
                <a14:imgProps xmlns:a14="http://schemas.microsoft.com/office/drawing/2010/main">
                  <a14:imgLayer r:embed="rId18">
                    <a14:imgEffect>
                      <a14:artisticBlur radius="100"/>
                    </a14:imgEffect>
                  </a14:imgLayer>
                </a14:imgProps>
              </a:ext>
              <a:ext uri="{28A0092B-C50C-407E-A947-70E740481C1C}">
                <a14:useLocalDpi xmlns:a14="http://schemas.microsoft.com/office/drawing/2010/main" val="0"/>
              </a:ext>
            </a:extLst>
          </a:blip>
          <a:stretch>
            <a:fillRect/>
          </a:stretch>
        </p:blipFill>
        <p:spPr>
          <a:xfrm>
            <a:off x="7010156" y="2392650"/>
            <a:ext cx="360000" cy="220431"/>
          </a:xfrm>
          <a:prstGeom prst="rect">
            <a:avLst/>
          </a:prstGeom>
          <a:ln>
            <a:solidFill>
              <a:schemeClr val="tx1"/>
            </a:solidFill>
          </a:ln>
        </p:spPr>
      </p:pic>
      <p:sp>
        <p:nvSpPr>
          <p:cNvPr id="10" name="ZoneTexte 9">
            <a:extLst>
              <a:ext uri="{FF2B5EF4-FFF2-40B4-BE49-F238E27FC236}">
                <a16:creationId xmlns:a16="http://schemas.microsoft.com/office/drawing/2014/main" id="{8E8E5280-7701-9BF2-F9ED-6862435CF8AD}"/>
              </a:ext>
            </a:extLst>
          </p:cNvPr>
          <p:cNvSpPr txBox="1"/>
          <p:nvPr/>
        </p:nvSpPr>
        <p:spPr>
          <a:xfrm>
            <a:off x="421396" y="513580"/>
            <a:ext cx="3755990" cy="400751"/>
          </a:xfrm>
          <a:prstGeom prst="rect">
            <a:avLst/>
          </a:prstGeom>
          <a:noFill/>
        </p:spPr>
        <p:txBody>
          <a:bodyPr wrap="square">
            <a:spAutoFit/>
          </a:bodyPr>
          <a:lstStyle/>
          <a:p>
            <a:pPr>
              <a:lnSpc>
                <a:spcPct val="107000"/>
              </a:lnSpc>
              <a:spcAft>
                <a:spcPts val="300"/>
              </a:spcAft>
            </a:pPr>
            <a:r>
              <a:rPr lang="en-US" sz="2000" b="1" dirty="0">
                <a:solidFill>
                  <a:schemeClr val="accent2">
                    <a:lumMod val="75000"/>
                  </a:schemeClr>
                </a:solidFill>
                <a:latin typeface="Leelawadee" panose="020B0502040204020203" pitchFamily="34" charset="-34"/>
              </a:rPr>
              <a:t>THREAT INTELLIGENCE</a:t>
            </a:r>
            <a:endParaRPr lang="fr-FR" sz="2000" b="1" dirty="0">
              <a:solidFill>
                <a:schemeClr val="accent2">
                  <a:lumMod val="75000"/>
                </a:schemeClr>
              </a:solidFill>
              <a:latin typeface="Leelawadee" panose="020B0502040204020203" pitchFamily="34" charset="-34"/>
            </a:endParaRPr>
          </a:p>
        </p:txBody>
      </p:sp>
      <p:sp>
        <p:nvSpPr>
          <p:cNvPr id="12" name="ZoneTexte 11">
            <a:extLst>
              <a:ext uri="{FF2B5EF4-FFF2-40B4-BE49-F238E27FC236}">
                <a16:creationId xmlns:a16="http://schemas.microsoft.com/office/drawing/2014/main" id="{46341B34-2E9A-BBB1-2423-42520DE2BFE8}"/>
              </a:ext>
            </a:extLst>
          </p:cNvPr>
          <p:cNvSpPr txBox="1"/>
          <p:nvPr/>
        </p:nvSpPr>
        <p:spPr>
          <a:xfrm>
            <a:off x="661346" y="4423834"/>
            <a:ext cx="6390000" cy="692497"/>
          </a:xfrm>
          <a:prstGeom prst="rect">
            <a:avLst/>
          </a:prstGeom>
          <a:noFill/>
        </p:spPr>
        <p:txBody>
          <a:bodyPr wrap="square" rtlCol="0">
            <a:spAutoFit/>
          </a:bodyPr>
          <a:lstStyle/>
          <a:p>
            <a:r>
              <a:rPr lang="en-US" sz="1050" b="1" i="0" dirty="0">
                <a:solidFill>
                  <a:srgbClr val="C55A11"/>
                </a:solidFill>
                <a:effectLst/>
                <a:latin typeface="Leelawadee" panose="020B0502040204020203" pitchFamily="34" charset="-34"/>
                <a:cs typeface="Leelawadee" panose="020B0502040204020203" pitchFamily="34" charset="-34"/>
              </a:rPr>
              <a:t>Latvia: hackers replace Ukrainian channel with Russian propaganda</a:t>
            </a:r>
          </a:p>
          <a:p>
            <a:pPr algn="l"/>
            <a:r>
              <a:rPr lang="en-US" sz="900" b="0" i="0" dirty="0">
                <a:solidFill>
                  <a:srgbClr val="404040"/>
                </a:solidFill>
                <a:effectLst/>
                <a:highlight>
                  <a:srgbClr val="FFFFFF"/>
                </a:highlight>
                <a:latin typeface="Leelawadee" panose="020B0502040204020203" pitchFamily="34" charset="-34"/>
                <a:cs typeface="Leelawadee" panose="020B0502040204020203" pitchFamily="34" charset="-34"/>
              </a:rPr>
              <a:t>As a result of a cyberattack in Latvia on the satellite signal of the channel where the Ukrainian station FREEDOM was supposed to be broadcasted, Russian propaganda content was displayed on April 17</a:t>
            </a:r>
            <a:r>
              <a:rPr lang="en-US" sz="900" b="0" i="0" baseline="30000" dirty="0">
                <a:solidFill>
                  <a:srgbClr val="404040"/>
                </a:solidFill>
                <a:effectLst/>
                <a:highlight>
                  <a:srgbClr val="FFFFFF"/>
                </a:highlight>
                <a:latin typeface="Leelawadee" panose="020B0502040204020203" pitchFamily="34" charset="-34"/>
                <a:cs typeface="Leelawadee" panose="020B0502040204020203" pitchFamily="34" charset="-34"/>
              </a:rPr>
              <a:t>th</a:t>
            </a:r>
            <a:r>
              <a:rPr lang="en-US" sz="900" b="0" i="0" dirty="0">
                <a:solidFill>
                  <a:srgbClr val="404040"/>
                </a:solidFill>
                <a:effectLst/>
                <a:highlight>
                  <a:srgbClr val="FFFFFF"/>
                </a:highlight>
                <a:latin typeface="Leelawadee" panose="020B0502040204020203" pitchFamily="34" charset="-34"/>
                <a:cs typeface="Leelawadee" panose="020B0502040204020203" pitchFamily="34" charset="-34"/>
              </a:rPr>
              <a:t>. </a:t>
            </a:r>
            <a:r>
              <a:rPr lang="en-US" sz="900" b="1" i="0" dirty="0">
                <a:solidFill>
                  <a:srgbClr val="404040"/>
                </a:solidFill>
                <a:effectLst/>
                <a:highlight>
                  <a:srgbClr val="FFFFFF"/>
                </a:highlight>
                <a:latin typeface="Leelawadee" panose="020B0502040204020203" pitchFamily="34" charset="-34"/>
                <a:cs typeface="Leelawadee" panose="020B0502040204020203" pitchFamily="34" charset="-34"/>
              </a:rPr>
              <a:t>#Hackers #SatelliteSignal</a:t>
            </a:r>
          </a:p>
          <a:p>
            <a:pPr algn="l"/>
            <a:r>
              <a:rPr lang="en-US" sz="1050" b="1" dirty="0">
                <a:solidFill>
                  <a:srgbClr val="C55A11"/>
                </a:solidFill>
                <a:latin typeface="Leelawadee" panose="020B0502040204020203" pitchFamily="34" charset="-34"/>
                <a:cs typeface="Leelawadee" panose="020B0502040204020203" pitchFamily="34" charset="-34"/>
              </a:rPr>
              <a:t>Link</a:t>
            </a:r>
            <a:r>
              <a:rPr lang="en-US" sz="900" dirty="0">
                <a:solidFill>
                  <a:srgbClr val="35334E"/>
                </a:solidFill>
                <a:latin typeface="Leelawadee" panose="020B0502040204020203" pitchFamily="34" charset="-34"/>
                <a:cs typeface="Leelawadee" panose="020B0502040204020203" pitchFamily="34" charset="-34"/>
              </a:rPr>
              <a:t>: </a:t>
            </a:r>
            <a:r>
              <a:rPr lang="en-US" sz="900" dirty="0">
                <a:solidFill>
                  <a:srgbClr val="35334E"/>
                </a:solidFill>
                <a:latin typeface="Leelawadee" panose="020B0502040204020203" pitchFamily="34" charset="-34"/>
                <a:cs typeface="Leelawadee" panose="020B0502040204020203" pitchFamily="34" charset="-34"/>
                <a:hlinkClick r:id="rId19"/>
              </a:rPr>
              <a:t>https://dash.falconfeeds.io/auth?redirect_uri=%2Fthreat-feed%2Fposts%2FPOST-075BAFA66C137FB3</a:t>
            </a:r>
            <a:endParaRPr lang="en-US" sz="900" dirty="0">
              <a:solidFill>
                <a:schemeClr val="accent2">
                  <a:lumMod val="75000"/>
                </a:schemeClr>
              </a:solidFill>
              <a:latin typeface="Leelawadee" panose="020B0502040204020203" pitchFamily="34" charset="-34"/>
              <a:cs typeface="Leelawadee" panose="020B0502040204020203" pitchFamily="34" charset="-34"/>
            </a:endParaRPr>
          </a:p>
        </p:txBody>
      </p:sp>
      <p:cxnSp>
        <p:nvCxnSpPr>
          <p:cNvPr id="13" name="Connecteur droit 12">
            <a:extLst>
              <a:ext uri="{FF2B5EF4-FFF2-40B4-BE49-F238E27FC236}">
                <a16:creationId xmlns:a16="http://schemas.microsoft.com/office/drawing/2014/main" id="{BA0C6695-F1B2-C2E3-9C7B-EB33C968C449}"/>
              </a:ext>
            </a:extLst>
          </p:cNvPr>
          <p:cNvCxnSpPr>
            <a:cxnSpLocks/>
          </p:cNvCxnSpPr>
          <p:nvPr/>
        </p:nvCxnSpPr>
        <p:spPr>
          <a:xfrm>
            <a:off x="549519" y="924408"/>
            <a:ext cx="41409" cy="760554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D1DCD358-8E44-7516-3713-4637E655E4F6}"/>
              </a:ext>
            </a:extLst>
          </p:cNvPr>
          <p:cNvPicPr>
            <a:picLocks noChangeAspect="1"/>
          </p:cNvPicPr>
          <p:nvPr/>
        </p:nvPicPr>
        <p:blipFill>
          <a:blip r:embed="rId20">
            <a:extLst>
              <a:ext uri="{BEBA8EAE-BF5A-486C-A8C5-ECC9F3942E4B}">
                <a14:imgProps xmlns:a14="http://schemas.microsoft.com/office/drawing/2010/main">
                  <a14:imgLayer r:embed="rId21">
                    <a14:imgEffect>
                      <a14:artisticBlur radius="100"/>
                    </a14:imgEffect>
                  </a14:imgLayer>
                </a14:imgProps>
              </a:ext>
            </a:extLst>
          </a:blip>
          <a:stretch>
            <a:fillRect/>
          </a:stretch>
        </p:blipFill>
        <p:spPr>
          <a:xfrm>
            <a:off x="7011788" y="1309207"/>
            <a:ext cx="360000" cy="262200"/>
          </a:xfrm>
          <a:prstGeom prst="rect">
            <a:avLst/>
          </a:prstGeom>
          <a:ln>
            <a:solidFill>
              <a:schemeClr val="tx1"/>
            </a:solidFill>
          </a:ln>
        </p:spPr>
      </p:pic>
      <p:pic>
        <p:nvPicPr>
          <p:cNvPr id="16" name="Picture 4" descr="Drapeau de la Russie | Histoire, signification et faits marquants">
            <a:extLst>
              <a:ext uri="{FF2B5EF4-FFF2-40B4-BE49-F238E27FC236}">
                <a16:creationId xmlns:a16="http://schemas.microsoft.com/office/drawing/2014/main" id="{09DB0482-F349-011E-BDC4-A6FAB3B21FA7}"/>
              </a:ext>
            </a:extLst>
          </p:cNvPr>
          <p:cNvPicPr preferRelativeResize="0">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09099" y="4577522"/>
            <a:ext cx="360000" cy="27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Image 17">
            <a:extLst>
              <a:ext uri="{FF2B5EF4-FFF2-40B4-BE49-F238E27FC236}">
                <a16:creationId xmlns:a16="http://schemas.microsoft.com/office/drawing/2014/main" id="{3E337E60-2161-0AA4-A68E-35EEAFC4932E}"/>
              </a:ext>
            </a:extLst>
          </p:cNvPr>
          <p:cNvPicPr>
            <a:picLocks noChangeAspect="1"/>
          </p:cNvPicPr>
          <p:nvPr/>
        </p:nvPicPr>
        <p:blipFill>
          <a:blip r:embed="rId17">
            <a:extLst>
              <a:ext uri="{BEBA8EAE-BF5A-486C-A8C5-ECC9F3942E4B}">
                <a14:imgProps xmlns:a14="http://schemas.microsoft.com/office/drawing/2010/main">
                  <a14:imgLayer r:embed="rId18">
                    <a14:imgEffect>
                      <a14:artisticBlur radius="100"/>
                    </a14:imgEffect>
                  </a14:imgLayer>
                </a14:imgProps>
              </a:ext>
              <a:ext uri="{28A0092B-C50C-407E-A947-70E740481C1C}">
                <a14:useLocalDpi xmlns:a14="http://schemas.microsoft.com/office/drawing/2010/main" val="0"/>
              </a:ext>
            </a:extLst>
          </a:blip>
          <a:stretch>
            <a:fillRect/>
          </a:stretch>
        </p:blipFill>
        <p:spPr>
          <a:xfrm>
            <a:off x="7010156" y="3130464"/>
            <a:ext cx="360000" cy="220431"/>
          </a:xfrm>
          <a:prstGeom prst="rect">
            <a:avLst/>
          </a:prstGeom>
          <a:ln>
            <a:solidFill>
              <a:schemeClr val="tx1"/>
            </a:solidFill>
          </a:ln>
        </p:spPr>
      </p:pic>
      <p:pic>
        <p:nvPicPr>
          <p:cNvPr id="19" name="Image 18">
            <a:extLst>
              <a:ext uri="{FF2B5EF4-FFF2-40B4-BE49-F238E27FC236}">
                <a16:creationId xmlns:a16="http://schemas.microsoft.com/office/drawing/2014/main" id="{7C17DFD1-F701-DDF7-2533-A3AEF757F793}"/>
              </a:ext>
            </a:extLst>
          </p:cNvPr>
          <p:cNvPicPr>
            <a:picLocks noChangeAspect="1"/>
          </p:cNvPicPr>
          <p:nvPr/>
        </p:nvPicPr>
        <p:blipFill>
          <a:blip r:embed="rId23">
            <a:extLst>
              <a:ext uri="{BEBA8EAE-BF5A-486C-A8C5-ECC9F3942E4B}">
                <a14:imgProps xmlns:a14="http://schemas.microsoft.com/office/drawing/2010/main">
                  <a14:imgLayer r:embed="rId24">
                    <a14:imgEffect>
                      <a14:artisticBlur radius="100"/>
                    </a14:imgEffect>
                  </a14:imgLayer>
                </a14:imgProps>
              </a:ext>
            </a:extLst>
          </a:blip>
          <a:stretch>
            <a:fillRect/>
          </a:stretch>
        </p:blipFill>
        <p:spPr>
          <a:xfrm>
            <a:off x="7009099" y="5321969"/>
            <a:ext cx="360000" cy="239760"/>
          </a:xfrm>
          <a:prstGeom prst="rect">
            <a:avLst/>
          </a:prstGeom>
          <a:ln>
            <a:solidFill>
              <a:schemeClr val="tx1"/>
            </a:solidFill>
          </a:ln>
        </p:spPr>
      </p:pic>
      <p:sp>
        <p:nvSpPr>
          <p:cNvPr id="20" name="Étoile : 5 branches 19">
            <a:extLst>
              <a:ext uri="{FF2B5EF4-FFF2-40B4-BE49-F238E27FC236}">
                <a16:creationId xmlns:a16="http://schemas.microsoft.com/office/drawing/2014/main" id="{2805C0AC-73E3-5010-5D79-B7F3D695801A}"/>
              </a:ext>
            </a:extLst>
          </p:cNvPr>
          <p:cNvSpPr/>
          <p:nvPr/>
        </p:nvSpPr>
        <p:spPr>
          <a:xfrm>
            <a:off x="252000" y="4520927"/>
            <a:ext cx="180000" cy="180000"/>
          </a:xfrm>
          <a:prstGeom prst="star5">
            <a:avLst/>
          </a:prstGeom>
          <a:solidFill>
            <a:srgbClr val="FFC91D"/>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EEA70890-ECB1-AA06-044E-A66089F48458}"/>
              </a:ext>
            </a:extLst>
          </p:cNvPr>
          <p:cNvPicPr>
            <a:picLocks noChangeAspect="1"/>
          </p:cNvPicPr>
          <p:nvPr/>
        </p:nvPicPr>
        <p:blipFill>
          <a:blip r:embed="rId25">
            <a:extLst>
              <a:ext uri="{BEBA8EAE-BF5A-486C-A8C5-ECC9F3942E4B}">
                <a14:imgProps xmlns:a14="http://schemas.microsoft.com/office/drawing/2010/main">
                  <a14:imgLayer r:embed="rId26">
                    <a14:imgEffect>
                      <a14:artisticBlur/>
                    </a14:imgEffect>
                  </a14:imgLayer>
                </a14:imgProps>
              </a:ext>
            </a:extLst>
          </a:blip>
          <a:stretch>
            <a:fillRect/>
          </a:stretch>
        </p:blipFill>
        <p:spPr>
          <a:xfrm>
            <a:off x="656088" y="996506"/>
            <a:ext cx="6395258" cy="3462828"/>
          </a:xfrm>
          <a:prstGeom prst="rect">
            <a:avLst/>
          </a:prstGeom>
        </p:spPr>
      </p:pic>
      <p:pic>
        <p:nvPicPr>
          <p:cNvPr id="24" name="Image 23">
            <a:extLst>
              <a:ext uri="{FF2B5EF4-FFF2-40B4-BE49-F238E27FC236}">
                <a16:creationId xmlns:a16="http://schemas.microsoft.com/office/drawing/2014/main" id="{8496EB8A-98BB-86D8-2B5D-C24B7FDF3A5A}"/>
              </a:ext>
            </a:extLst>
          </p:cNvPr>
          <p:cNvPicPr>
            <a:picLocks noChangeAspect="1"/>
          </p:cNvPicPr>
          <p:nvPr/>
        </p:nvPicPr>
        <p:blipFill>
          <a:blip r:embed="rId27">
            <a:extLst>
              <a:ext uri="{BEBA8EAE-BF5A-486C-A8C5-ECC9F3942E4B}">
                <a14:imgProps xmlns:a14="http://schemas.microsoft.com/office/drawing/2010/main">
                  <a14:imgLayer r:embed="rId28">
                    <a14:imgEffect>
                      <a14:artisticBlur/>
                    </a14:imgEffect>
                  </a14:imgLayer>
                </a14:imgProps>
              </a:ext>
            </a:extLst>
          </a:blip>
          <a:stretch>
            <a:fillRect/>
          </a:stretch>
        </p:blipFill>
        <p:spPr>
          <a:xfrm>
            <a:off x="659136" y="5137251"/>
            <a:ext cx="6389162" cy="3078747"/>
          </a:xfrm>
          <a:prstGeom prst="rect">
            <a:avLst/>
          </a:prstGeom>
        </p:spPr>
      </p:pic>
    </p:spTree>
    <p:extLst>
      <p:ext uri="{BB962C8B-B14F-4D97-AF65-F5344CB8AC3E}">
        <p14:creationId xmlns:p14="http://schemas.microsoft.com/office/powerpoint/2010/main" val="91531773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12047</TotalTime>
  <Words>1178</Words>
  <Application>Microsoft Office PowerPoint</Application>
  <PresentationFormat>Personnalisé</PresentationFormat>
  <Paragraphs>92</Paragraphs>
  <Slides>8</Slides>
  <Notes>5</Notes>
  <HiddenSlides>0</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8</vt:i4>
      </vt:variant>
    </vt:vector>
  </HeadingPairs>
  <TitlesOfParts>
    <vt:vector size="14" baseType="lpstr">
      <vt:lpstr>Arial</vt:lpstr>
      <vt:lpstr>Calibri</vt:lpstr>
      <vt:lpstr>Calibri Light</vt:lpstr>
      <vt:lpstr>Leelawadee</vt:lpstr>
      <vt:lpstr>Thème Office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CyberInflight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CyberInflight Watch 2024-W14</dc:title>
  <dc:creator>CyberInflight</dc:creator>
  <cp:lastModifiedBy>Admin</cp:lastModifiedBy>
  <cp:revision>1050</cp:revision>
  <dcterms:created xsi:type="dcterms:W3CDTF">2023-01-25T14:01:31Z</dcterms:created>
  <dcterms:modified xsi:type="dcterms:W3CDTF">2024-04-23T07:31:36Z</dcterms:modified>
</cp:coreProperties>
</file>